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18"/>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9144000" cy="5143500" type="screen16x9"/>
  <p:notesSz cx="6858000" cy="9144000"/>
  <p:embeddedFontLst>
    <p:embeddedFont>
      <p:font typeface="Righteous" panose="020B0604020202020204" charset="0"/>
      <p:regular r:id="rId19"/>
    </p:embeddedFont>
    <p:embeddedFont>
      <p:font typeface="Roboto Condensed" panose="020B0604020202020204" charset="0"/>
      <p:regular r:id="rId20"/>
      <p:bold r:id="rId21"/>
      <p:italic r:id="rId22"/>
      <p:boldItalic r:id="rId23"/>
    </p:embeddedFont>
    <p:embeddedFont>
      <p:font typeface="Roboto Condensed Light" panose="020B0604020202020204" charset="0"/>
      <p:regular r:id="rId24"/>
      <p:bold r:id="rId25"/>
      <p:italic r:id="rId26"/>
      <p:boldItalic r:id="rId27"/>
    </p:embeddedFont>
    <p:embeddedFont>
      <p:font typeface="Squada One" panose="020B0604020202020204"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4" d="100"/>
          <a:sy n="124" d="100"/>
        </p:scale>
        <p:origin x="70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55d2cabac8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55d2cabac8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a12952a84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a12952a84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a12952aa2d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a12952aa2d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a12952a848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a12952a848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a12952aa2d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a12952aa2d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a12952aa2d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a12952aa2d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a12952aa2d_2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a12952aa2d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a12952aa2d_2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a12952aa2d_2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557095241f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557095241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557095241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55709524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a12952aa2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a12952aa2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a12952aa2d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a12952aa2d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a12952aa2d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a12952aa2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a12952aa2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a12952aa2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ab09eb1d7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ab09eb1d7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ab09eb1d77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ab09eb1d7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OPENING" type="title">
  <p:cSld name="TITLE">
    <p:bg>
      <p:bgPr>
        <a:gradFill>
          <a:gsLst>
            <a:gs pos="0">
              <a:srgbClr val="E5B2CA"/>
            </a:gs>
            <a:gs pos="100000">
              <a:srgbClr val="613FB8"/>
            </a:gs>
          </a:gsLst>
          <a:lin ang="5400700" scaled="0"/>
        </a:grad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t="1254"/>
          <a:stretch/>
        </p:blipFill>
        <p:spPr>
          <a:xfrm>
            <a:off x="75" y="0"/>
            <a:ext cx="9144000" cy="5078876"/>
          </a:xfrm>
          <a:prstGeom prst="rect">
            <a:avLst/>
          </a:prstGeom>
          <a:noFill/>
          <a:ln>
            <a:noFill/>
          </a:ln>
        </p:spPr>
      </p:pic>
      <p:sp>
        <p:nvSpPr>
          <p:cNvPr id="11" name="Google Shape;11;p2"/>
          <p:cNvSpPr txBox="1">
            <a:spLocks noGrp="1"/>
          </p:cNvSpPr>
          <p:nvPr>
            <p:ph type="ctrTitle"/>
          </p:nvPr>
        </p:nvSpPr>
        <p:spPr>
          <a:xfrm flipH="1">
            <a:off x="1375550" y="3092475"/>
            <a:ext cx="6393000" cy="670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6000"/>
              <a:buNone/>
              <a:defRPr sz="6000">
                <a:solidFill>
                  <a:schemeClr val="dk2"/>
                </a:solidFill>
              </a:defRPr>
            </a:lvl1pPr>
            <a:lvl2pPr lvl="1" algn="ctr" rtl="0">
              <a:spcBef>
                <a:spcPts val="0"/>
              </a:spcBef>
              <a:spcAft>
                <a:spcPts val="0"/>
              </a:spcAft>
              <a:buClr>
                <a:schemeClr val="dk2"/>
              </a:buClr>
              <a:buSzPts val="5200"/>
              <a:buNone/>
              <a:defRPr sz="5200">
                <a:solidFill>
                  <a:schemeClr val="dk2"/>
                </a:solidFill>
              </a:defRPr>
            </a:lvl2pPr>
            <a:lvl3pPr lvl="2" algn="ctr" rtl="0">
              <a:spcBef>
                <a:spcPts val="0"/>
              </a:spcBef>
              <a:spcAft>
                <a:spcPts val="0"/>
              </a:spcAft>
              <a:buClr>
                <a:schemeClr val="dk2"/>
              </a:buClr>
              <a:buSzPts val="5200"/>
              <a:buNone/>
              <a:defRPr sz="5200">
                <a:solidFill>
                  <a:schemeClr val="dk2"/>
                </a:solidFill>
              </a:defRPr>
            </a:lvl3pPr>
            <a:lvl4pPr lvl="3" algn="ctr" rtl="0">
              <a:spcBef>
                <a:spcPts val="0"/>
              </a:spcBef>
              <a:spcAft>
                <a:spcPts val="0"/>
              </a:spcAft>
              <a:buClr>
                <a:schemeClr val="dk2"/>
              </a:buClr>
              <a:buSzPts val="5200"/>
              <a:buNone/>
              <a:defRPr sz="5200">
                <a:solidFill>
                  <a:schemeClr val="dk2"/>
                </a:solidFill>
              </a:defRPr>
            </a:lvl4pPr>
            <a:lvl5pPr lvl="4" algn="ctr" rtl="0">
              <a:spcBef>
                <a:spcPts val="0"/>
              </a:spcBef>
              <a:spcAft>
                <a:spcPts val="0"/>
              </a:spcAft>
              <a:buClr>
                <a:schemeClr val="dk2"/>
              </a:buClr>
              <a:buSzPts val="5200"/>
              <a:buNone/>
              <a:defRPr sz="5200">
                <a:solidFill>
                  <a:schemeClr val="dk2"/>
                </a:solidFill>
              </a:defRPr>
            </a:lvl5pPr>
            <a:lvl6pPr lvl="5" algn="ctr" rtl="0">
              <a:spcBef>
                <a:spcPts val="0"/>
              </a:spcBef>
              <a:spcAft>
                <a:spcPts val="0"/>
              </a:spcAft>
              <a:buClr>
                <a:schemeClr val="dk2"/>
              </a:buClr>
              <a:buSzPts val="5200"/>
              <a:buNone/>
              <a:defRPr sz="5200">
                <a:solidFill>
                  <a:schemeClr val="dk2"/>
                </a:solidFill>
              </a:defRPr>
            </a:lvl6pPr>
            <a:lvl7pPr lvl="6" algn="ctr" rtl="0">
              <a:spcBef>
                <a:spcPts val="0"/>
              </a:spcBef>
              <a:spcAft>
                <a:spcPts val="0"/>
              </a:spcAft>
              <a:buClr>
                <a:schemeClr val="dk2"/>
              </a:buClr>
              <a:buSzPts val="5200"/>
              <a:buNone/>
              <a:defRPr sz="5200">
                <a:solidFill>
                  <a:schemeClr val="dk2"/>
                </a:solidFill>
              </a:defRPr>
            </a:lvl7pPr>
            <a:lvl8pPr lvl="7" algn="ctr" rtl="0">
              <a:spcBef>
                <a:spcPts val="0"/>
              </a:spcBef>
              <a:spcAft>
                <a:spcPts val="0"/>
              </a:spcAft>
              <a:buClr>
                <a:schemeClr val="dk2"/>
              </a:buClr>
              <a:buSzPts val="5200"/>
              <a:buNone/>
              <a:defRPr sz="5200">
                <a:solidFill>
                  <a:schemeClr val="dk2"/>
                </a:solidFill>
              </a:defRPr>
            </a:lvl8pPr>
            <a:lvl9pPr lvl="8" algn="ctr" rtl="0">
              <a:spcBef>
                <a:spcPts val="0"/>
              </a:spcBef>
              <a:spcAft>
                <a:spcPts val="0"/>
              </a:spcAft>
              <a:buClr>
                <a:schemeClr val="dk2"/>
              </a:buClr>
              <a:buSzPts val="5200"/>
              <a:buNone/>
              <a:defRPr sz="5200">
                <a:solidFill>
                  <a:schemeClr val="dk2"/>
                </a:solidFill>
              </a:defRPr>
            </a:lvl9pPr>
          </a:lstStyle>
          <a:p>
            <a:endParaRPr/>
          </a:p>
        </p:txBody>
      </p:sp>
      <p:sp>
        <p:nvSpPr>
          <p:cNvPr id="12" name="Google Shape;12;p2"/>
          <p:cNvSpPr txBox="1">
            <a:spLocks noGrp="1"/>
          </p:cNvSpPr>
          <p:nvPr>
            <p:ph type="subTitle" idx="1"/>
          </p:nvPr>
        </p:nvSpPr>
        <p:spPr>
          <a:xfrm flipH="1">
            <a:off x="2750257" y="3636375"/>
            <a:ext cx="3643500" cy="6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400"/>
              <a:buNone/>
              <a:defRPr sz="1400">
                <a:solidFill>
                  <a:schemeClr val="dk2"/>
                </a:solidFill>
              </a:defRPr>
            </a:lvl1pPr>
            <a:lvl2pPr lvl="1" algn="ctr" rtl="0">
              <a:lnSpc>
                <a:spcPct val="100000"/>
              </a:lnSpc>
              <a:spcBef>
                <a:spcPts val="0"/>
              </a:spcBef>
              <a:spcAft>
                <a:spcPts val="0"/>
              </a:spcAft>
              <a:buClr>
                <a:schemeClr val="dk2"/>
              </a:buClr>
              <a:buSzPts val="1400"/>
              <a:buNone/>
              <a:defRPr sz="1400">
                <a:solidFill>
                  <a:schemeClr val="dk2"/>
                </a:solidFill>
              </a:defRPr>
            </a:lvl2pPr>
            <a:lvl3pPr lvl="2" algn="ctr" rtl="0">
              <a:lnSpc>
                <a:spcPct val="100000"/>
              </a:lnSpc>
              <a:spcBef>
                <a:spcPts val="0"/>
              </a:spcBef>
              <a:spcAft>
                <a:spcPts val="0"/>
              </a:spcAft>
              <a:buClr>
                <a:schemeClr val="dk2"/>
              </a:buClr>
              <a:buSzPts val="1400"/>
              <a:buNone/>
              <a:defRPr sz="1400">
                <a:solidFill>
                  <a:schemeClr val="dk2"/>
                </a:solidFill>
              </a:defRPr>
            </a:lvl3pPr>
            <a:lvl4pPr lvl="3" algn="ctr" rtl="0">
              <a:lnSpc>
                <a:spcPct val="100000"/>
              </a:lnSpc>
              <a:spcBef>
                <a:spcPts val="0"/>
              </a:spcBef>
              <a:spcAft>
                <a:spcPts val="0"/>
              </a:spcAft>
              <a:buClr>
                <a:schemeClr val="dk2"/>
              </a:buClr>
              <a:buSzPts val="1400"/>
              <a:buNone/>
              <a:defRPr sz="1400">
                <a:solidFill>
                  <a:schemeClr val="dk2"/>
                </a:solidFill>
              </a:defRPr>
            </a:lvl4pPr>
            <a:lvl5pPr lvl="4" algn="ctr" rtl="0">
              <a:lnSpc>
                <a:spcPct val="100000"/>
              </a:lnSpc>
              <a:spcBef>
                <a:spcPts val="0"/>
              </a:spcBef>
              <a:spcAft>
                <a:spcPts val="0"/>
              </a:spcAft>
              <a:buClr>
                <a:schemeClr val="dk2"/>
              </a:buClr>
              <a:buSzPts val="1400"/>
              <a:buNone/>
              <a:defRPr sz="1400">
                <a:solidFill>
                  <a:schemeClr val="dk2"/>
                </a:solidFill>
              </a:defRPr>
            </a:lvl5pPr>
            <a:lvl6pPr lvl="5" algn="ctr" rtl="0">
              <a:lnSpc>
                <a:spcPct val="100000"/>
              </a:lnSpc>
              <a:spcBef>
                <a:spcPts val="0"/>
              </a:spcBef>
              <a:spcAft>
                <a:spcPts val="0"/>
              </a:spcAft>
              <a:buClr>
                <a:schemeClr val="dk2"/>
              </a:buClr>
              <a:buSzPts val="1400"/>
              <a:buNone/>
              <a:defRPr sz="1400">
                <a:solidFill>
                  <a:schemeClr val="dk2"/>
                </a:solidFill>
              </a:defRPr>
            </a:lvl6pPr>
            <a:lvl7pPr lvl="6" algn="ctr" rtl="0">
              <a:lnSpc>
                <a:spcPct val="100000"/>
              </a:lnSpc>
              <a:spcBef>
                <a:spcPts val="0"/>
              </a:spcBef>
              <a:spcAft>
                <a:spcPts val="0"/>
              </a:spcAft>
              <a:buClr>
                <a:schemeClr val="dk2"/>
              </a:buClr>
              <a:buSzPts val="1400"/>
              <a:buNone/>
              <a:defRPr sz="1400">
                <a:solidFill>
                  <a:schemeClr val="dk2"/>
                </a:solidFill>
              </a:defRPr>
            </a:lvl7pPr>
            <a:lvl8pPr lvl="7" algn="ctr" rtl="0">
              <a:lnSpc>
                <a:spcPct val="100000"/>
              </a:lnSpc>
              <a:spcBef>
                <a:spcPts val="0"/>
              </a:spcBef>
              <a:spcAft>
                <a:spcPts val="0"/>
              </a:spcAft>
              <a:buClr>
                <a:schemeClr val="dk2"/>
              </a:buClr>
              <a:buSzPts val="1400"/>
              <a:buNone/>
              <a:defRPr sz="1400">
                <a:solidFill>
                  <a:schemeClr val="dk2"/>
                </a:solidFill>
              </a:defRPr>
            </a:lvl8pPr>
            <a:lvl9pPr lvl="8" algn="ctr" rtl="0">
              <a:lnSpc>
                <a:spcPct val="100000"/>
              </a:lnSpc>
              <a:spcBef>
                <a:spcPts val="0"/>
              </a:spcBef>
              <a:spcAft>
                <a:spcPts val="0"/>
              </a:spcAft>
              <a:buClr>
                <a:schemeClr val="dk2"/>
              </a:buClr>
              <a:buSzPts val="1400"/>
              <a:buNone/>
              <a:defRPr sz="1400">
                <a:solidFill>
                  <a:schemeClr val="dk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p:cSld name="CUSTOM_2_1_1">
    <p:bg>
      <p:bgPr>
        <a:gradFill>
          <a:gsLst>
            <a:gs pos="0">
              <a:srgbClr val="E5B2CA"/>
            </a:gs>
            <a:gs pos="100000">
              <a:srgbClr val="613FB8"/>
            </a:gs>
          </a:gsLst>
          <a:lin ang="5400700" scaled="0"/>
        </a:gradFill>
        <a:effectLst/>
      </p:bgPr>
    </p:bg>
    <p:spTree>
      <p:nvGrpSpPr>
        <p:cNvPr id="1" name="Shape 50"/>
        <p:cNvGrpSpPr/>
        <p:nvPr/>
      </p:nvGrpSpPr>
      <p:grpSpPr>
        <a:xfrm>
          <a:off x="0" y="0"/>
          <a:ext cx="0" cy="0"/>
          <a:chOff x="0" y="0"/>
          <a:chExt cx="0" cy="0"/>
        </a:xfrm>
      </p:grpSpPr>
      <p:pic>
        <p:nvPicPr>
          <p:cNvPr id="51" name="Google Shape;51;p6"/>
          <p:cNvPicPr preferRelativeResize="0"/>
          <p:nvPr/>
        </p:nvPicPr>
        <p:blipFill rotWithShape="1">
          <a:blip r:embed="rId2">
            <a:alphaModFix/>
          </a:blip>
          <a:srcRect l="5517" t="7179" r="39802" b="1479"/>
          <a:stretch/>
        </p:blipFill>
        <p:spPr>
          <a:xfrm rot="10800000">
            <a:off x="6925725" y="3063401"/>
            <a:ext cx="2218277" cy="2084300"/>
          </a:xfrm>
          <a:prstGeom prst="rect">
            <a:avLst/>
          </a:prstGeom>
          <a:noFill/>
          <a:ln>
            <a:noFill/>
          </a:ln>
        </p:spPr>
      </p:pic>
      <p:pic>
        <p:nvPicPr>
          <p:cNvPr id="52" name="Google Shape;52;p6"/>
          <p:cNvPicPr preferRelativeResize="0"/>
          <p:nvPr/>
        </p:nvPicPr>
        <p:blipFill rotWithShape="1">
          <a:blip r:embed="rId2">
            <a:alphaModFix/>
          </a:blip>
          <a:srcRect l="5517" t="7179" r="39802" b="1479"/>
          <a:stretch/>
        </p:blipFill>
        <p:spPr>
          <a:xfrm>
            <a:off x="-100" y="1"/>
            <a:ext cx="2218277" cy="2084300"/>
          </a:xfrm>
          <a:prstGeom prst="rect">
            <a:avLst/>
          </a:prstGeom>
          <a:noFill/>
          <a:ln>
            <a:noFill/>
          </a:ln>
        </p:spPr>
      </p:pic>
      <p:sp>
        <p:nvSpPr>
          <p:cNvPr id="53" name="Google Shape;53;p6"/>
          <p:cNvSpPr txBox="1">
            <a:spLocks noGrp="1"/>
          </p:cNvSpPr>
          <p:nvPr>
            <p:ph type="ctrTitle"/>
          </p:nvPr>
        </p:nvSpPr>
        <p:spPr>
          <a:xfrm flipH="1">
            <a:off x="355600" y="2236500"/>
            <a:ext cx="3956100" cy="6705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3600"/>
              <a:buNone/>
              <a:defRPr sz="3600">
                <a:solidFill>
                  <a:schemeClr val="dk2"/>
                </a:solidFill>
              </a:defRPr>
            </a:lvl1pPr>
            <a:lvl2pPr lvl="1" algn="r" rtl="0">
              <a:spcBef>
                <a:spcPts val="0"/>
              </a:spcBef>
              <a:spcAft>
                <a:spcPts val="0"/>
              </a:spcAft>
              <a:buClr>
                <a:schemeClr val="dk2"/>
              </a:buClr>
              <a:buSzPts val="2400"/>
              <a:buNone/>
              <a:defRPr sz="2400">
                <a:solidFill>
                  <a:schemeClr val="dk2"/>
                </a:solidFill>
              </a:defRPr>
            </a:lvl2pPr>
            <a:lvl3pPr lvl="2" algn="r" rtl="0">
              <a:spcBef>
                <a:spcPts val="0"/>
              </a:spcBef>
              <a:spcAft>
                <a:spcPts val="0"/>
              </a:spcAft>
              <a:buClr>
                <a:schemeClr val="dk2"/>
              </a:buClr>
              <a:buSzPts val="2400"/>
              <a:buNone/>
              <a:defRPr sz="2400">
                <a:solidFill>
                  <a:schemeClr val="dk2"/>
                </a:solidFill>
              </a:defRPr>
            </a:lvl3pPr>
            <a:lvl4pPr lvl="3" algn="r" rtl="0">
              <a:spcBef>
                <a:spcPts val="0"/>
              </a:spcBef>
              <a:spcAft>
                <a:spcPts val="0"/>
              </a:spcAft>
              <a:buClr>
                <a:schemeClr val="dk2"/>
              </a:buClr>
              <a:buSzPts val="2400"/>
              <a:buNone/>
              <a:defRPr sz="2400">
                <a:solidFill>
                  <a:schemeClr val="dk2"/>
                </a:solidFill>
              </a:defRPr>
            </a:lvl4pPr>
            <a:lvl5pPr lvl="4" algn="r" rtl="0">
              <a:spcBef>
                <a:spcPts val="0"/>
              </a:spcBef>
              <a:spcAft>
                <a:spcPts val="0"/>
              </a:spcAft>
              <a:buClr>
                <a:schemeClr val="dk2"/>
              </a:buClr>
              <a:buSzPts val="2400"/>
              <a:buNone/>
              <a:defRPr sz="2400">
                <a:solidFill>
                  <a:schemeClr val="dk2"/>
                </a:solidFill>
              </a:defRPr>
            </a:lvl5pPr>
            <a:lvl6pPr lvl="5" algn="r" rtl="0">
              <a:spcBef>
                <a:spcPts val="0"/>
              </a:spcBef>
              <a:spcAft>
                <a:spcPts val="0"/>
              </a:spcAft>
              <a:buClr>
                <a:schemeClr val="dk2"/>
              </a:buClr>
              <a:buSzPts val="2400"/>
              <a:buNone/>
              <a:defRPr sz="2400">
                <a:solidFill>
                  <a:schemeClr val="dk2"/>
                </a:solidFill>
              </a:defRPr>
            </a:lvl6pPr>
            <a:lvl7pPr lvl="6" algn="r" rtl="0">
              <a:spcBef>
                <a:spcPts val="0"/>
              </a:spcBef>
              <a:spcAft>
                <a:spcPts val="0"/>
              </a:spcAft>
              <a:buClr>
                <a:schemeClr val="dk2"/>
              </a:buClr>
              <a:buSzPts val="2400"/>
              <a:buNone/>
              <a:defRPr sz="2400">
                <a:solidFill>
                  <a:schemeClr val="dk2"/>
                </a:solidFill>
              </a:defRPr>
            </a:lvl7pPr>
            <a:lvl8pPr lvl="7" algn="r" rtl="0">
              <a:spcBef>
                <a:spcPts val="0"/>
              </a:spcBef>
              <a:spcAft>
                <a:spcPts val="0"/>
              </a:spcAft>
              <a:buClr>
                <a:schemeClr val="dk2"/>
              </a:buClr>
              <a:buSzPts val="2400"/>
              <a:buNone/>
              <a:defRPr sz="2400">
                <a:solidFill>
                  <a:schemeClr val="dk2"/>
                </a:solidFill>
              </a:defRPr>
            </a:lvl8pPr>
            <a:lvl9pPr lvl="8" algn="r" rtl="0">
              <a:spcBef>
                <a:spcPts val="0"/>
              </a:spcBef>
              <a:spcAft>
                <a:spcPts val="0"/>
              </a:spcAft>
              <a:buClr>
                <a:schemeClr val="dk2"/>
              </a:buClr>
              <a:buSzPts val="2400"/>
              <a:buNone/>
              <a:defRPr sz="2400">
                <a:solidFill>
                  <a:schemeClr val="dk2"/>
                </a:solidFill>
              </a:defRPr>
            </a:lvl9pPr>
          </a:lstStyle>
          <a:p>
            <a:endParaRPr/>
          </a:p>
        </p:txBody>
      </p:sp>
      <p:sp>
        <p:nvSpPr>
          <p:cNvPr id="54" name="Google Shape;54;p6"/>
          <p:cNvSpPr txBox="1">
            <a:spLocks noGrp="1"/>
          </p:cNvSpPr>
          <p:nvPr>
            <p:ph type="subTitle" idx="1"/>
          </p:nvPr>
        </p:nvSpPr>
        <p:spPr>
          <a:xfrm>
            <a:off x="4837607" y="2387850"/>
            <a:ext cx="1906500" cy="36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200"/>
              <a:buNone/>
              <a:defRPr sz="1200">
                <a:solidFill>
                  <a:schemeClr val="dk2"/>
                </a:solidFill>
              </a:defRPr>
            </a:lvl1pPr>
            <a:lvl2pPr lvl="1" rtl="0">
              <a:lnSpc>
                <a:spcPct val="100000"/>
              </a:lnSpc>
              <a:spcBef>
                <a:spcPts val="0"/>
              </a:spcBef>
              <a:spcAft>
                <a:spcPts val="0"/>
              </a:spcAft>
              <a:buClr>
                <a:schemeClr val="dk2"/>
              </a:buClr>
              <a:buSzPts val="1200"/>
              <a:buNone/>
              <a:defRPr sz="1200">
                <a:solidFill>
                  <a:schemeClr val="dk2"/>
                </a:solidFill>
              </a:defRPr>
            </a:lvl2pPr>
            <a:lvl3pPr lvl="2" rtl="0">
              <a:lnSpc>
                <a:spcPct val="100000"/>
              </a:lnSpc>
              <a:spcBef>
                <a:spcPts val="0"/>
              </a:spcBef>
              <a:spcAft>
                <a:spcPts val="0"/>
              </a:spcAft>
              <a:buClr>
                <a:schemeClr val="dk2"/>
              </a:buClr>
              <a:buSzPts val="1200"/>
              <a:buNone/>
              <a:defRPr sz="1200">
                <a:solidFill>
                  <a:schemeClr val="dk2"/>
                </a:solidFill>
              </a:defRPr>
            </a:lvl3pPr>
            <a:lvl4pPr lvl="3" rtl="0">
              <a:lnSpc>
                <a:spcPct val="100000"/>
              </a:lnSpc>
              <a:spcBef>
                <a:spcPts val="0"/>
              </a:spcBef>
              <a:spcAft>
                <a:spcPts val="0"/>
              </a:spcAft>
              <a:buClr>
                <a:schemeClr val="dk2"/>
              </a:buClr>
              <a:buSzPts val="1200"/>
              <a:buNone/>
              <a:defRPr sz="1200">
                <a:solidFill>
                  <a:schemeClr val="dk2"/>
                </a:solidFill>
              </a:defRPr>
            </a:lvl4pPr>
            <a:lvl5pPr lvl="4" rtl="0">
              <a:lnSpc>
                <a:spcPct val="100000"/>
              </a:lnSpc>
              <a:spcBef>
                <a:spcPts val="0"/>
              </a:spcBef>
              <a:spcAft>
                <a:spcPts val="0"/>
              </a:spcAft>
              <a:buClr>
                <a:schemeClr val="dk2"/>
              </a:buClr>
              <a:buSzPts val="1200"/>
              <a:buNone/>
              <a:defRPr sz="1200">
                <a:solidFill>
                  <a:schemeClr val="dk2"/>
                </a:solidFill>
              </a:defRPr>
            </a:lvl5pPr>
            <a:lvl6pPr lvl="5" rtl="0">
              <a:lnSpc>
                <a:spcPct val="100000"/>
              </a:lnSpc>
              <a:spcBef>
                <a:spcPts val="0"/>
              </a:spcBef>
              <a:spcAft>
                <a:spcPts val="0"/>
              </a:spcAft>
              <a:buClr>
                <a:schemeClr val="dk2"/>
              </a:buClr>
              <a:buSzPts val="1200"/>
              <a:buNone/>
              <a:defRPr sz="1200">
                <a:solidFill>
                  <a:schemeClr val="dk2"/>
                </a:solidFill>
              </a:defRPr>
            </a:lvl6pPr>
            <a:lvl7pPr lvl="6" rtl="0">
              <a:lnSpc>
                <a:spcPct val="100000"/>
              </a:lnSpc>
              <a:spcBef>
                <a:spcPts val="0"/>
              </a:spcBef>
              <a:spcAft>
                <a:spcPts val="0"/>
              </a:spcAft>
              <a:buClr>
                <a:schemeClr val="dk2"/>
              </a:buClr>
              <a:buSzPts val="1200"/>
              <a:buNone/>
              <a:defRPr sz="1200">
                <a:solidFill>
                  <a:schemeClr val="dk2"/>
                </a:solidFill>
              </a:defRPr>
            </a:lvl7pPr>
            <a:lvl8pPr lvl="7" rtl="0">
              <a:lnSpc>
                <a:spcPct val="100000"/>
              </a:lnSpc>
              <a:spcBef>
                <a:spcPts val="0"/>
              </a:spcBef>
              <a:spcAft>
                <a:spcPts val="0"/>
              </a:spcAft>
              <a:buClr>
                <a:schemeClr val="dk2"/>
              </a:buClr>
              <a:buSzPts val="1200"/>
              <a:buNone/>
              <a:defRPr sz="1200">
                <a:solidFill>
                  <a:schemeClr val="dk2"/>
                </a:solidFill>
              </a:defRPr>
            </a:lvl8pPr>
            <a:lvl9pPr lvl="8" rtl="0">
              <a:lnSpc>
                <a:spcPct val="100000"/>
              </a:lnSpc>
              <a:spcBef>
                <a:spcPts val="0"/>
              </a:spcBef>
              <a:spcAft>
                <a:spcPts val="0"/>
              </a:spcAft>
              <a:buClr>
                <a:schemeClr val="dk2"/>
              </a:buClr>
              <a:buSzPts val="1200"/>
              <a:buNone/>
              <a:defRPr sz="1200">
                <a:solidFill>
                  <a:schemeClr val="dk2"/>
                </a:solidFill>
              </a:defRPr>
            </a:lvl9pPr>
          </a:lstStyle>
          <a:p>
            <a:endParaRPr/>
          </a:p>
        </p:txBody>
      </p:sp>
      <p:cxnSp>
        <p:nvCxnSpPr>
          <p:cNvPr id="55" name="Google Shape;55;p6"/>
          <p:cNvCxnSpPr/>
          <p:nvPr/>
        </p:nvCxnSpPr>
        <p:spPr>
          <a:xfrm>
            <a:off x="4572000" y="1228200"/>
            <a:ext cx="0" cy="268710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SUBTITLE">
  <p:cSld name="CUSTOM_4">
    <p:spTree>
      <p:nvGrpSpPr>
        <p:cNvPr id="1" name="Shape 69"/>
        <p:cNvGrpSpPr/>
        <p:nvPr/>
      </p:nvGrpSpPr>
      <p:grpSpPr>
        <a:xfrm>
          <a:off x="0" y="0"/>
          <a:ext cx="0" cy="0"/>
          <a:chOff x="0" y="0"/>
          <a:chExt cx="0" cy="0"/>
        </a:xfrm>
      </p:grpSpPr>
      <p:pic>
        <p:nvPicPr>
          <p:cNvPr id="70" name="Google Shape;70;p9"/>
          <p:cNvPicPr preferRelativeResize="0"/>
          <p:nvPr/>
        </p:nvPicPr>
        <p:blipFill rotWithShape="1">
          <a:blip r:embed="rId2">
            <a:alphaModFix/>
          </a:blip>
          <a:srcRect l="5517" t="7541" r="39802" b="1482"/>
          <a:stretch/>
        </p:blipFill>
        <p:spPr>
          <a:xfrm>
            <a:off x="102" y="0"/>
            <a:ext cx="3683323" cy="3446950"/>
          </a:xfrm>
          <a:prstGeom prst="rect">
            <a:avLst/>
          </a:prstGeom>
          <a:noFill/>
          <a:ln>
            <a:noFill/>
          </a:ln>
        </p:spPr>
      </p:pic>
      <p:pic>
        <p:nvPicPr>
          <p:cNvPr id="71" name="Google Shape;71;p9"/>
          <p:cNvPicPr preferRelativeResize="0"/>
          <p:nvPr/>
        </p:nvPicPr>
        <p:blipFill rotWithShape="1">
          <a:blip r:embed="rId2">
            <a:alphaModFix/>
          </a:blip>
          <a:srcRect l="5517" t="7541" r="39802" b="1482"/>
          <a:stretch/>
        </p:blipFill>
        <p:spPr>
          <a:xfrm rot="10800000">
            <a:off x="5457877" y="1699550"/>
            <a:ext cx="3683323" cy="3446950"/>
          </a:xfrm>
          <a:prstGeom prst="rect">
            <a:avLst/>
          </a:prstGeom>
          <a:noFill/>
          <a:ln>
            <a:noFill/>
          </a:ln>
        </p:spPr>
      </p:pic>
      <p:sp>
        <p:nvSpPr>
          <p:cNvPr id="72" name="Google Shape;72;p9"/>
          <p:cNvSpPr txBox="1">
            <a:spLocks noGrp="1"/>
          </p:cNvSpPr>
          <p:nvPr>
            <p:ph type="ctrTitle"/>
          </p:nvPr>
        </p:nvSpPr>
        <p:spPr>
          <a:xfrm>
            <a:off x="1250675" y="1851425"/>
            <a:ext cx="6658800" cy="670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3600"/>
              <a:buNone/>
              <a:defRPr sz="3600">
                <a:solidFill>
                  <a:schemeClr val="dk2"/>
                </a:solidFill>
              </a:defRPr>
            </a:lvl1pPr>
            <a:lvl2pPr lvl="1" algn="ctr" rtl="0">
              <a:spcBef>
                <a:spcPts val="0"/>
              </a:spcBef>
              <a:spcAft>
                <a:spcPts val="0"/>
              </a:spcAft>
              <a:buClr>
                <a:schemeClr val="dk2"/>
              </a:buClr>
              <a:buSzPts val="1800"/>
              <a:buNone/>
              <a:defRPr sz="1800">
                <a:solidFill>
                  <a:schemeClr val="dk2"/>
                </a:solidFill>
              </a:defRPr>
            </a:lvl2pPr>
            <a:lvl3pPr lvl="2" algn="ctr" rtl="0">
              <a:spcBef>
                <a:spcPts val="0"/>
              </a:spcBef>
              <a:spcAft>
                <a:spcPts val="0"/>
              </a:spcAft>
              <a:buClr>
                <a:schemeClr val="dk2"/>
              </a:buClr>
              <a:buSzPts val="1800"/>
              <a:buNone/>
              <a:defRPr sz="1800">
                <a:solidFill>
                  <a:schemeClr val="dk2"/>
                </a:solidFill>
              </a:defRPr>
            </a:lvl3pPr>
            <a:lvl4pPr lvl="3" algn="ctr" rtl="0">
              <a:spcBef>
                <a:spcPts val="0"/>
              </a:spcBef>
              <a:spcAft>
                <a:spcPts val="0"/>
              </a:spcAft>
              <a:buClr>
                <a:schemeClr val="dk2"/>
              </a:buClr>
              <a:buSzPts val="1800"/>
              <a:buNone/>
              <a:defRPr sz="1800">
                <a:solidFill>
                  <a:schemeClr val="dk2"/>
                </a:solidFill>
              </a:defRPr>
            </a:lvl4pPr>
            <a:lvl5pPr lvl="4" algn="ctr" rtl="0">
              <a:spcBef>
                <a:spcPts val="0"/>
              </a:spcBef>
              <a:spcAft>
                <a:spcPts val="0"/>
              </a:spcAft>
              <a:buClr>
                <a:schemeClr val="dk2"/>
              </a:buClr>
              <a:buSzPts val="1800"/>
              <a:buNone/>
              <a:defRPr sz="1800">
                <a:solidFill>
                  <a:schemeClr val="dk2"/>
                </a:solidFill>
              </a:defRPr>
            </a:lvl5pPr>
            <a:lvl6pPr lvl="5" algn="ctr" rtl="0">
              <a:spcBef>
                <a:spcPts val="0"/>
              </a:spcBef>
              <a:spcAft>
                <a:spcPts val="0"/>
              </a:spcAft>
              <a:buClr>
                <a:schemeClr val="dk2"/>
              </a:buClr>
              <a:buSzPts val="1800"/>
              <a:buNone/>
              <a:defRPr sz="1800">
                <a:solidFill>
                  <a:schemeClr val="dk2"/>
                </a:solidFill>
              </a:defRPr>
            </a:lvl6pPr>
            <a:lvl7pPr lvl="6" algn="ctr" rtl="0">
              <a:spcBef>
                <a:spcPts val="0"/>
              </a:spcBef>
              <a:spcAft>
                <a:spcPts val="0"/>
              </a:spcAft>
              <a:buClr>
                <a:schemeClr val="dk2"/>
              </a:buClr>
              <a:buSzPts val="1800"/>
              <a:buNone/>
              <a:defRPr sz="1800">
                <a:solidFill>
                  <a:schemeClr val="dk2"/>
                </a:solidFill>
              </a:defRPr>
            </a:lvl7pPr>
            <a:lvl8pPr lvl="7" algn="ctr" rtl="0">
              <a:spcBef>
                <a:spcPts val="0"/>
              </a:spcBef>
              <a:spcAft>
                <a:spcPts val="0"/>
              </a:spcAft>
              <a:buClr>
                <a:schemeClr val="dk2"/>
              </a:buClr>
              <a:buSzPts val="1800"/>
              <a:buNone/>
              <a:defRPr sz="1800">
                <a:solidFill>
                  <a:schemeClr val="dk2"/>
                </a:solidFill>
              </a:defRPr>
            </a:lvl8pPr>
            <a:lvl9pPr lvl="8" algn="ctr" rtl="0">
              <a:spcBef>
                <a:spcPts val="0"/>
              </a:spcBef>
              <a:spcAft>
                <a:spcPts val="0"/>
              </a:spcAft>
              <a:buClr>
                <a:schemeClr val="dk2"/>
              </a:buClr>
              <a:buSzPts val="1800"/>
              <a:buNone/>
              <a:defRPr sz="1800">
                <a:solidFill>
                  <a:schemeClr val="dk2"/>
                </a:solidFill>
              </a:defRPr>
            </a:lvl9pPr>
          </a:lstStyle>
          <a:p>
            <a:endParaRPr/>
          </a:p>
        </p:txBody>
      </p:sp>
      <p:sp>
        <p:nvSpPr>
          <p:cNvPr id="73" name="Google Shape;73;p9"/>
          <p:cNvSpPr txBox="1">
            <a:spLocks noGrp="1"/>
          </p:cNvSpPr>
          <p:nvPr>
            <p:ph type="subTitle" idx="1"/>
          </p:nvPr>
        </p:nvSpPr>
        <p:spPr>
          <a:xfrm>
            <a:off x="3114750" y="2640476"/>
            <a:ext cx="2930700" cy="65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000"/>
              <a:buNone/>
              <a:defRPr sz="1000">
                <a:solidFill>
                  <a:schemeClr val="dk2"/>
                </a:solidFill>
              </a:defRPr>
            </a:lvl1pPr>
            <a:lvl2pPr lvl="1" algn="ctr" rtl="0">
              <a:lnSpc>
                <a:spcPct val="100000"/>
              </a:lnSpc>
              <a:spcBef>
                <a:spcPts val="0"/>
              </a:spcBef>
              <a:spcAft>
                <a:spcPts val="0"/>
              </a:spcAft>
              <a:buClr>
                <a:schemeClr val="dk2"/>
              </a:buClr>
              <a:buSzPts val="1000"/>
              <a:buNone/>
              <a:defRPr sz="1000">
                <a:solidFill>
                  <a:schemeClr val="dk2"/>
                </a:solidFill>
              </a:defRPr>
            </a:lvl2pPr>
            <a:lvl3pPr lvl="2" algn="ctr" rtl="0">
              <a:lnSpc>
                <a:spcPct val="100000"/>
              </a:lnSpc>
              <a:spcBef>
                <a:spcPts val="0"/>
              </a:spcBef>
              <a:spcAft>
                <a:spcPts val="0"/>
              </a:spcAft>
              <a:buClr>
                <a:schemeClr val="dk2"/>
              </a:buClr>
              <a:buSzPts val="1000"/>
              <a:buNone/>
              <a:defRPr sz="1000">
                <a:solidFill>
                  <a:schemeClr val="dk2"/>
                </a:solidFill>
              </a:defRPr>
            </a:lvl3pPr>
            <a:lvl4pPr lvl="3" algn="ctr" rtl="0">
              <a:lnSpc>
                <a:spcPct val="100000"/>
              </a:lnSpc>
              <a:spcBef>
                <a:spcPts val="0"/>
              </a:spcBef>
              <a:spcAft>
                <a:spcPts val="0"/>
              </a:spcAft>
              <a:buClr>
                <a:schemeClr val="dk2"/>
              </a:buClr>
              <a:buSzPts val="1000"/>
              <a:buNone/>
              <a:defRPr sz="1000">
                <a:solidFill>
                  <a:schemeClr val="dk2"/>
                </a:solidFill>
              </a:defRPr>
            </a:lvl4pPr>
            <a:lvl5pPr lvl="4" algn="ctr" rtl="0">
              <a:lnSpc>
                <a:spcPct val="100000"/>
              </a:lnSpc>
              <a:spcBef>
                <a:spcPts val="0"/>
              </a:spcBef>
              <a:spcAft>
                <a:spcPts val="0"/>
              </a:spcAft>
              <a:buClr>
                <a:schemeClr val="dk2"/>
              </a:buClr>
              <a:buSzPts val="1000"/>
              <a:buNone/>
              <a:defRPr sz="1000">
                <a:solidFill>
                  <a:schemeClr val="dk2"/>
                </a:solidFill>
              </a:defRPr>
            </a:lvl5pPr>
            <a:lvl6pPr lvl="5" algn="ctr" rtl="0">
              <a:lnSpc>
                <a:spcPct val="100000"/>
              </a:lnSpc>
              <a:spcBef>
                <a:spcPts val="0"/>
              </a:spcBef>
              <a:spcAft>
                <a:spcPts val="0"/>
              </a:spcAft>
              <a:buClr>
                <a:schemeClr val="dk2"/>
              </a:buClr>
              <a:buSzPts val="1000"/>
              <a:buNone/>
              <a:defRPr sz="1000">
                <a:solidFill>
                  <a:schemeClr val="dk2"/>
                </a:solidFill>
              </a:defRPr>
            </a:lvl6pPr>
            <a:lvl7pPr lvl="6" algn="ctr" rtl="0">
              <a:lnSpc>
                <a:spcPct val="100000"/>
              </a:lnSpc>
              <a:spcBef>
                <a:spcPts val="0"/>
              </a:spcBef>
              <a:spcAft>
                <a:spcPts val="0"/>
              </a:spcAft>
              <a:buClr>
                <a:schemeClr val="dk2"/>
              </a:buClr>
              <a:buSzPts val="1000"/>
              <a:buNone/>
              <a:defRPr sz="1000">
                <a:solidFill>
                  <a:schemeClr val="dk2"/>
                </a:solidFill>
              </a:defRPr>
            </a:lvl7pPr>
            <a:lvl8pPr lvl="7" algn="ctr" rtl="0">
              <a:lnSpc>
                <a:spcPct val="100000"/>
              </a:lnSpc>
              <a:spcBef>
                <a:spcPts val="0"/>
              </a:spcBef>
              <a:spcAft>
                <a:spcPts val="0"/>
              </a:spcAft>
              <a:buClr>
                <a:schemeClr val="dk2"/>
              </a:buClr>
              <a:buSzPts val="1000"/>
              <a:buNone/>
              <a:defRPr sz="1000">
                <a:solidFill>
                  <a:schemeClr val="dk2"/>
                </a:solidFill>
              </a:defRPr>
            </a:lvl8pPr>
            <a:lvl9pPr lvl="8" algn="ctr" rtl="0">
              <a:lnSpc>
                <a:spcPct val="100000"/>
              </a:lnSpc>
              <a:spcBef>
                <a:spcPts val="0"/>
              </a:spcBef>
              <a:spcAft>
                <a:spcPts val="0"/>
              </a:spcAft>
              <a:buClr>
                <a:schemeClr val="dk2"/>
              </a:buClr>
              <a:buSzPts val="1000"/>
              <a:buNone/>
              <a:defRPr sz="1000">
                <a:solidFill>
                  <a:schemeClr val="dk2"/>
                </a:solidFill>
              </a:defRPr>
            </a:lvl9pPr>
          </a:lstStyle>
          <a:p>
            <a:endParaRPr/>
          </a:p>
        </p:txBody>
      </p:sp>
      <p:cxnSp>
        <p:nvCxnSpPr>
          <p:cNvPr id="74" name="Google Shape;74;p9"/>
          <p:cNvCxnSpPr/>
          <p:nvPr/>
        </p:nvCxnSpPr>
        <p:spPr>
          <a:xfrm>
            <a:off x="3681150" y="2571750"/>
            <a:ext cx="1797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10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SLIDE">
  <p:cSld name="CUSTOM_9">
    <p:bg>
      <p:bgPr>
        <a:noFill/>
        <a:effectLst/>
      </p:bgPr>
    </p:bg>
    <p:spTree>
      <p:nvGrpSpPr>
        <p:cNvPr id="1" name="Shape 10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E5B2CA"/>
            </a:gs>
            <a:gs pos="100000">
              <a:srgbClr val="613FB8"/>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2pPr>
            <a:lvl3pPr lvl="2">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3pPr>
            <a:lvl4pPr lvl="3">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4pPr>
            <a:lvl5pPr lvl="4">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5pPr>
            <a:lvl6pPr lvl="5">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6pPr>
            <a:lvl7pPr lvl="6">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7pPr>
            <a:lvl8pPr lvl="7">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8pPr>
            <a:lvl9pPr lvl="8">
              <a:spcBef>
                <a:spcPts val="0"/>
              </a:spcBef>
              <a:spcAft>
                <a:spcPts val="0"/>
              </a:spcAft>
              <a:buClr>
                <a:srgbClr val="FFFFFF"/>
              </a:buClr>
              <a:buSzPts val="2800"/>
              <a:buFont typeface="Righteous"/>
              <a:buNone/>
              <a:defRPr sz="2800">
                <a:solidFill>
                  <a:srgbClr val="FFFFFF"/>
                </a:solidFill>
                <a:latin typeface="Righteous"/>
                <a:ea typeface="Righteous"/>
                <a:cs typeface="Righteous"/>
                <a:sym typeface="Righteou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Condensed Light"/>
              <a:buChar char="●"/>
              <a:defRPr sz="1800">
                <a:solidFill>
                  <a:srgbClr val="FFFFFF"/>
                </a:solidFill>
                <a:latin typeface="Roboto Condensed Light"/>
                <a:ea typeface="Roboto Condensed Light"/>
                <a:cs typeface="Roboto Condensed Light"/>
                <a:sym typeface="Roboto Condensed Light"/>
              </a:defRPr>
            </a:lvl1pPr>
            <a:lvl2pPr marL="914400" lvl="1"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2pPr>
            <a:lvl3pPr marL="1371600" lvl="2"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3pPr>
            <a:lvl4pPr marL="1828800" lvl="3"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4pPr>
            <a:lvl5pPr marL="2286000" lvl="4"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5pPr>
            <a:lvl6pPr marL="2743200" lvl="5"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6pPr>
            <a:lvl7pPr marL="3200400" lvl="6"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7pPr>
            <a:lvl8pPr marL="3657600" lvl="7" indent="-317500">
              <a:lnSpc>
                <a:spcPct val="115000"/>
              </a:lnSpc>
              <a:spcBef>
                <a:spcPts val="1600"/>
              </a:spcBef>
              <a:spcAft>
                <a:spcPts val="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8pPr>
            <a:lvl9pPr marL="4114800" lvl="8" indent="-317500">
              <a:lnSpc>
                <a:spcPct val="115000"/>
              </a:lnSpc>
              <a:spcBef>
                <a:spcPts val="1600"/>
              </a:spcBef>
              <a:spcAft>
                <a:spcPts val="1600"/>
              </a:spcAft>
              <a:buClr>
                <a:srgbClr val="FFFFFF"/>
              </a:buClr>
              <a:buSzPts val="1400"/>
              <a:buFont typeface="Roboto Condensed Light"/>
              <a:buChar char="■"/>
              <a:defRPr>
                <a:solidFill>
                  <a:srgbClr val="FFFFFF"/>
                </a:solidFill>
                <a:latin typeface="Roboto Condensed Light"/>
                <a:ea typeface="Roboto Condensed Light"/>
                <a:cs typeface="Roboto Condensed Light"/>
                <a:sym typeface="Roboto Condensed Light"/>
              </a:defRPr>
            </a:lvl9pPr>
          </a:lstStyle>
          <a:p>
            <a:endParaRPr/>
          </a:p>
        </p:txBody>
      </p:sp>
      <p:pic>
        <p:nvPicPr>
          <p:cNvPr id="8" name="Google Shape;8;p1"/>
          <p:cNvPicPr preferRelativeResize="0"/>
          <p:nvPr/>
        </p:nvPicPr>
        <p:blipFill>
          <a:blip r:embed="rId7">
            <a:alphaModFix/>
          </a:blip>
          <a:stretch>
            <a:fillRect/>
          </a:stretch>
        </p:blipFill>
        <p:spPr>
          <a:xfrm>
            <a:off x="623438" y="0"/>
            <a:ext cx="7897132" cy="514350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52" r:id="rId2"/>
    <p:sldLayoutId id="2147483655" r:id="rId3"/>
    <p:sldLayoutId id="2147483660" r:id="rId4"/>
    <p:sldLayoutId id="2147483661"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299"/>
        <p:cNvGrpSpPr/>
        <p:nvPr/>
      </p:nvGrpSpPr>
      <p:grpSpPr>
        <a:xfrm>
          <a:off x="0" y="0"/>
          <a:ext cx="0" cy="0"/>
          <a:chOff x="0" y="0"/>
          <a:chExt cx="0" cy="0"/>
        </a:xfrm>
      </p:grpSpPr>
      <p:sp>
        <p:nvSpPr>
          <p:cNvPr id="300" name="Google Shape;300;p43"/>
          <p:cNvSpPr txBox="1">
            <a:spLocks noGrp="1"/>
          </p:cNvSpPr>
          <p:nvPr>
            <p:ph type="ctrTitle"/>
          </p:nvPr>
        </p:nvSpPr>
        <p:spPr>
          <a:xfrm flipH="1">
            <a:off x="1375550" y="3092475"/>
            <a:ext cx="6393000" cy="6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WEEK 9 CHECKOFF</a:t>
            </a:r>
            <a:endParaRPr/>
          </a:p>
        </p:txBody>
      </p:sp>
      <p:sp>
        <p:nvSpPr>
          <p:cNvPr id="301" name="Google Shape;301;p43"/>
          <p:cNvSpPr txBox="1">
            <a:spLocks noGrp="1"/>
          </p:cNvSpPr>
          <p:nvPr>
            <p:ph type="subTitle" idx="1"/>
          </p:nvPr>
        </p:nvSpPr>
        <p:spPr>
          <a:xfrm flipH="1">
            <a:off x="2750257" y="3636375"/>
            <a:ext cx="3643500" cy="6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GROUP 03-2</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362"/>
        <p:cNvGrpSpPr/>
        <p:nvPr/>
      </p:nvGrpSpPr>
      <p:grpSpPr>
        <a:xfrm>
          <a:off x="0" y="0"/>
          <a:ext cx="0" cy="0"/>
          <a:chOff x="0" y="0"/>
          <a:chExt cx="0" cy="0"/>
        </a:xfrm>
      </p:grpSpPr>
      <p:sp>
        <p:nvSpPr>
          <p:cNvPr id="363" name="Google Shape;363;p53"/>
          <p:cNvSpPr txBox="1">
            <a:spLocks noGrp="1"/>
          </p:cNvSpPr>
          <p:nvPr>
            <p:ph type="subTitle" idx="1"/>
          </p:nvPr>
        </p:nvSpPr>
        <p:spPr>
          <a:xfrm>
            <a:off x="4837600" y="1576975"/>
            <a:ext cx="2747100" cy="19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Another traditional hand game played with 2 or more players.</a:t>
            </a:r>
            <a:endParaRPr/>
          </a:p>
        </p:txBody>
      </p:sp>
      <p:sp>
        <p:nvSpPr>
          <p:cNvPr id="364" name="Google Shape;364;p53"/>
          <p:cNvSpPr txBox="1">
            <a:spLocks noGrp="1"/>
          </p:cNvSpPr>
          <p:nvPr>
            <p:ph type="ctrTitle"/>
          </p:nvPr>
        </p:nvSpPr>
        <p:spPr>
          <a:xfrm flipH="1">
            <a:off x="355600" y="2236500"/>
            <a:ext cx="3956100" cy="670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SECOND IDEA: MORRA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368"/>
        <p:cNvGrpSpPr/>
        <p:nvPr/>
      </p:nvGrpSpPr>
      <p:grpSpPr>
        <a:xfrm>
          <a:off x="0" y="0"/>
          <a:ext cx="0" cy="0"/>
          <a:chOff x="0" y="0"/>
          <a:chExt cx="0" cy="0"/>
        </a:xfrm>
      </p:grpSpPr>
      <p:sp>
        <p:nvSpPr>
          <p:cNvPr id="369" name="Google Shape;369;p54"/>
          <p:cNvSpPr txBox="1">
            <a:spLocks noGrp="1"/>
          </p:cNvSpPr>
          <p:nvPr>
            <p:ph type="ctrTitle" idx="4294967295"/>
          </p:nvPr>
        </p:nvSpPr>
        <p:spPr>
          <a:xfrm flipH="1">
            <a:off x="2593950" y="146225"/>
            <a:ext cx="39561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SECOND IDEA: MORRA</a:t>
            </a:r>
            <a:endParaRPr/>
          </a:p>
        </p:txBody>
      </p:sp>
      <p:sp>
        <p:nvSpPr>
          <p:cNvPr id="370" name="Google Shape;370;p54"/>
          <p:cNvSpPr txBox="1"/>
          <p:nvPr/>
        </p:nvSpPr>
        <p:spPr>
          <a:xfrm>
            <a:off x="417625" y="1162575"/>
            <a:ext cx="5439000" cy="35934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This game would require one hand per player and a minimum of 2 players.</a:t>
            </a: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Each player must reveal their hands, holding out a certain amount of fingers, from zero to five.</a:t>
            </a: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At the same time, they call out their guess of what the total number of fingers is.</a:t>
            </a: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Whoever guesses correctly wins a point.</a:t>
            </a: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We can implement Morra with a board of 2 or more player controls. Each player control would require an input of 5 buttons to represent their fingers,  0 to 5. And a button to increment their own points if they get the guess of the total count correctly.</a:t>
            </a: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br>
              <a:rPr lang="es">
                <a:solidFill>
                  <a:srgbClr val="FFFFFF"/>
                </a:solidFill>
                <a:latin typeface="Roboto Condensed Light"/>
                <a:ea typeface="Roboto Condensed Light"/>
                <a:cs typeface="Roboto Condensed Light"/>
                <a:sym typeface="Roboto Condensed Light"/>
              </a:rPr>
            </a:br>
            <a:r>
              <a:rPr lang="es">
                <a:solidFill>
                  <a:srgbClr val="FFFFFF"/>
                </a:solidFill>
                <a:latin typeface="Roboto Condensed Light"/>
                <a:ea typeface="Roboto Condensed Light"/>
                <a:cs typeface="Roboto Condensed Light"/>
                <a:sym typeface="Roboto Condensed Light"/>
              </a:rPr>
              <a:t>This game however, will not require much arithmetic or logic for the gameplay, hence not as suitable compared to Chopsticks.</a:t>
            </a: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p:txBody>
      </p:sp>
      <p:pic>
        <p:nvPicPr>
          <p:cNvPr id="371" name="Google Shape;371;p54"/>
          <p:cNvPicPr preferRelativeResize="0"/>
          <p:nvPr/>
        </p:nvPicPr>
        <p:blipFill>
          <a:blip r:embed="rId3">
            <a:alphaModFix/>
          </a:blip>
          <a:stretch>
            <a:fillRect/>
          </a:stretch>
        </p:blipFill>
        <p:spPr>
          <a:xfrm>
            <a:off x="6284500" y="1162570"/>
            <a:ext cx="2575550" cy="1644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375"/>
        <p:cNvGrpSpPr/>
        <p:nvPr/>
      </p:nvGrpSpPr>
      <p:grpSpPr>
        <a:xfrm>
          <a:off x="0" y="0"/>
          <a:ext cx="0" cy="0"/>
          <a:chOff x="0" y="0"/>
          <a:chExt cx="0" cy="0"/>
        </a:xfrm>
      </p:grpSpPr>
      <p:sp>
        <p:nvSpPr>
          <p:cNvPr id="376" name="Google Shape;376;p55"/>
          <p:cNvSpPr txBox="1">
            <a:spLocks noGrp="1"/>
          </p:cNvSpPr>
          <p:nvPr>
            <p:ph type="subTitle" idx="1"/>
          </p:nvPr>
        </p:nvSpPr>
        <p:spPr>
          <a:xfrm>
            <a:off x="4837600" y="1576975"/>
            <a:ext cx="2747100" cy="19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A series of Konami arcade mini games.</a:t>
            </a:r>
            <a:endParaRPr/>
          </a:p>
        </p:txBody>
      </p:sp>
      <p:sp>
        <p:nvSpPr>
          <p:cNvPr id="377" name="Google Shape;377;p55"/>
          <p:cNvSpPr txBox="1">
            <a:spLocks noGrp="1"/>
          </p:cNvSpPr>
          <p:nvPr>
            <p:ph type="ctrTitle"/>
          </p:nvPr>
        </p:nvSpPr>
        <p:spPr>
          <a:xfrm flipH="1">
            <a:off x="355600" y="2236500"/>
            <a:ext cx="3956100" cy="670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THIRD GAME: BISHI BASHI</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381"/>
        <p:cNvGrpSpPr/>
        <p:nvPr/>
      </p:nvGrpSpPr>
      <p:grpSpPr>
        <a:xfrm>
          <a:off x="0" y="0"/>
          <a:ext cx="0" cy="0"/>
          <a:chOff x="0" y="0"/>
          <a:chExt cx="0" cy="0"/>
        </a:xfrm>
      </p:grpSpPr>
      <p:sp>
        <p:nvSpPr>
          <p:cNvPr id="382" name="Google Shape;382;p56"/>
          <p:cNvSpPr txBox="1">
            <a:spLocks noGrp="1"/>
          </p:cNvSpPr>
          <p:nvPr>
            <p:ph type="ctrTitle" idx="4294967295"/>
          </p:nvPr>
        </p:nvSpPr>
        <p:spPr>
          <a:xfrm flipH="1">
            <a:off x="2593950" y="146225"/>
            <a:ext cx="39561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THIRD IDEA: BISHI BASHI</a:t>
            </a:r>
            <a:endParaRPr/>
          </a:p>
        </p:txBody>
      </p:sp>
      <p:sp>
        <p:nvSpPr>
          <p:cNvPr id="383" name="Google Shape;383;p56"/>
          <p:cNvSpPr txBox="1"/>
          <p:nvPr/>
        </p:nvSpPr>
        <p:spPr>
          <a:xfrm>
            <a:off x="845500" y="1162575"/>
            <a:ext cx="5439000" cy="359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Each player has a red, green and blue button, positioned left, centre and right respectively.</a:t>
            </a:r>
            <a:endParaRPr>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There would be a series of minigames where each game would explain what each colored button is used for before the game commences.</a:t>
            </a:r>
            <a:endParaRPr>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For the scope of this project, we were considering the implementation of one of the minigames. We will replace the screen with a LED matrix for simple graphical representation of objects.</a:t>
            </a:r>
            <a:endParaRPr>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On the next slide, we explain the mechanics and rules of some possible minigames we were considering.</a:t>
            </a:r>
            <a:endParaRPr>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p:txBody>
      </p:sp>
      <p:pic>
        <p:nvPicPr>
          <p:cNvPr id="384" name="Google Shape;384;p56"/>
          <p:cNvPicPr preferRelativeResize="0"/>
          <p:nvPr/>
        </p:nvPicPr>
        <p:blipFill>
          <a:blip r:embed="rId3">
            <a:alphaModFix/>
          </a:blip>
          <a:stretch>
            <a:fillRect/>
          </a:stretch>
        </p:blipFill>
        <p:spPr>
          <a:xfrm>
            <a:off x="6436900" y="969125"/>
            <a:ext cx="2554701" cy="25547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388"/>
        <p:cNvGrpSpPr/>
        <p:nvPr/>
      </p:nvGrpSpPr>
      <p:grpSpPr>
        <a:xfrm>
          <a:off x="0" y="0"/>
          <a:ext cx="0" cy="0"/>
          <a:chOff x="0" y="0"/>
          <a:chExt cx="0" cy="0"/>
        </a:xfrm>
      </p:grpSpPr>
      <p:sp>
        <p:nvSpPr>
          <p:cNvPr id="389" name="Google Shape;389;p57"/>
          <p:cNvSpPr txBox="1">
            <a:spLocks noGrp="1"/>
          </p:cNvSpPr>
          <p:nvPr>
            <p:ph type="ctrTitle" idx="4294967295"/>
          </p:nvPr>
        </p:nvSpPr>
        <p:spPr>
          <a:xfrm flipH="1">
            <a:off x="2593950" y="146225"/>
            <a:ext cx="39561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THIRD IDEA: BISHI BASHI</a:t>
            </a:r>
            <a:endParaRPr/>
          </a:p>
        </p:txBody>
      </p:sp>
      <p:sp>
        <p:nvSpPr>
          <p:cNvPr id="390" name="Google Shape;390;p57"/>
          <p:cNvSpPr txBox="1"/>
          <p:nvPr/>
        </p:nvSpPr>
        <p:spPr>
          <a:xfrm>
            <a:off x="355200" y="664325"/>
            <a:ext cx="5477700" cy="43269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Example Minigame 1: Blaster Soda Race</a:t>
            </a: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br>
              <a:rPr lang="es">
                <a:solidFill>
                  <a:srgbClr val="FFFFFF"/>
                </a:solidFill>
                <a:latin typeface="Roboto Condensed Light"/>
                <a:ea typeface="Roboto Condensed Light"/>
                <a:cs typeface="Roboto Condensed Light"/>
                <a:sym typeface="Roboto Condensed Light"/>
              </a:rPr>
            </a:br>
            <a:r>
              <a:rPr lang="es">
                <a:solidFill>
                  <a:srgbClr val="FFFFFF"/>
                </a:solidFill>
                <a:latin typeface="Roboto Condensed Light"/>
                <a:ea typeface="Roboto Condensed Light"/>
                <a:cs typeface="Roboto Condensed Light"/>
                <a:sym typeface="Roboto Condensed Light"/>
              </a:rPr>
              <a:t>Press red and blue button consecutively over and over again to rev up the speed of the racing car to reach the finishing time. The final score will be determined on how fast the player managed to get the car across the finish line. We can LEDs to indicate progress of the car and finish line.</a:t>
            </a: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Example Minigame 2: Burst the Balloon</a:t>
            </a: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Bash all buttons over and over, as fast as possible to burst the balloon in the time allocated. We can illustrate the balloons using LEDs with 2 different colors, green for unbust and red for burst.</a:t>
            </a: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One weakness of the Bishi Bashi games is that it is more challenging to implement math and logic into the game mechanics compared to Chopsticks.</a:t>
            </a:r>
            <a:endParaRPr>
              <a:solidFill>
                <a:srgbClr val="FFFFFF"/>
              </a:solidFill>
              <a:latin typeface="Roboto Condensed Light"/>
              <a:ea typeface="Roboto Condensed Light"/>
              <a:cs typeface="Roboto Condensed Light"/>
              <a:sym typeface="Roboto Condensed Light"/>
            </a:endParaRPr>
          </a:p>
          <a:p>
            <a:pPr marL="0" lvl="0" indent="0" algn="just" rtl="0">
              <a:spcBef>
                <a:spcPts val="0"/>
              </a:spcBef>
              <a:spcAft>
                <a:spcPts val="0"/>
              </a:spcAft>
              <a:buNone/>
            </a:pPr>
            <a:br>
              <a:rPr lang="es">
                <a:solidFill>
                  <a:srgbClr val="FFFFFF"/>
                </a:solidFill>
                <a:latin typeface="Roboto Condensed Light"/>
                <a:ea typeface="Roboto Condensed Light"/>
                <a:cs typeface="Roboto Condensed Light"/>
                <a:sym typeface="Roboto Condensed Light"/>
              </a:rPr>
            </a:br>
            <a:r>
              <a:rPr lang="es">
                <a:solidFill>
                  <a:srgbClr val="FFFFFF"/>
                </a:solidFill>
                <a:latin typeface="Roboto Condensed Light"/>
                <a:ea typeface="Roboto Condensed Light"/>
                <a:cs typeface="Roboto Condensed Light"/>
                <a:sym typeface="Roboto Condensed Light"/>
              </a:rPr>
              <a:t>Bishi Bashi is also very graphic intensive that contributes to the experience, however, with LEDs, the game may not be very aesthetically pleasing either.</a:t>
            </a:r>
            <a:endParaRPr>
              <a:solidFill>
                <a:srgbClr val="FFFFFF"/>
              </a:solidFill>
              <a:latin typeface="Roboto Condensed Light"/>
              <a:ea typeface="Roboto Condensed Light"/>
              <a:cs typeface="Roboto Condensed Light"/>
              <a:sym typeface="Roboto Condensed Light"/>
            </a:endParaRPr>
          </a:p>
        </p:txBody>
      </p:sp>
      <p:pic>
        <p:nvPicPr>
          <p:cNvPr id="391" name="Google Shape;391;p57"/>
          <p:cNvPicPr preferRelativeResize="0"/>
          <p:nvPr/>
        </p:nvPicPr>
        <p:blipFill>
          <a:blip r:embed="rId3">
            <a:alphaModFix/>
          </a:blip>
          <a:stretch>
            <a:fillRect/>
          </a:stretch>
        </p:blipFill>
        <p:spPr>
          <a:xfrm>
            <a:off x="5915150" y="957550"/>
            <a:ext cx="3057125" cy="15853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395"/>
        <p:cNvGrpSpPr/>
        <p:nvPr/>
      </p:nvGrpSpPr>
      <p:grpSpPr>
        <a:xfrm>
          <a:off x="0" y="0"/>
          <a:ext cx="0" cy="0"/>
          <a:chOff x="0" y="0"/>
          <a:chExt cx="0" cy="0"/>
        </a:xfrm>
      </p:grpSpPr>
      <p:sp>
        <p:nvSpPr>
          <p:cNvPr id="396" name="Google Shape;396;p58"/>
          <p:cNvSpPr txBox="1">
            <a:spLocks noGrp="1"/>
          </p:cNvSpPr>
          <p:nvPr>
            <p:ph type="ctrTitle" idx="4294967295"/>
          </p:nvPr>
        </p:nvSpPr>
        <p:spPr>
          <a:xfrm flipH="1">
            <a:off x="2593950" y="146225"/>
            <a:ext cx="39561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OTHER IDEAS WE CONSIDERED</a:t>
            </a:r>
            <a:endParaRPr/>
          </a:p>
        </p:txBody>
      </p:sp>
      <p:sp>
        <p:nvSpPr>
          <p:cNvPr id="397" name="Google Shape;397;p58"/>
          <p:cNvSpPr txBox="1"/>
          <p:nvPr/>
        </p:nvSpPr>
        <p:spPr>
          <a:xfrm>
            <a:off x="652050" y="2290950"/>
            <a:ext cx="7839900" cy="24027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s">
                <a:solidFill>
                  <a:srgbClr val="FFFFFF"/>
                </a:solidFill>
                <a:latin typeface="Roboto Condensed Light"/>
                <a:ea typeface="Roboto Condensed Light"/>
                <a:cs typeface="Roboto Condensed Light"/>
                <a:sym typeface="Roboto Condensed Light"/>
              </a:rPr>
              <a:t>We considered implementing various card games, such as Slapjack or Ninety-Nine. However, after consultation with Prof Nat, we realised that the number of states required would unfortunately be very large and not feasible for the scope and timeline of this project.</a:t>
            </a:r>
            <a:endParaRPr>
              <a:solidFill>
                <a:srgbClr val="FFFFFF"/>
              </a:solidFill>
              <a:latin typeface="Roboto Condensed Light"/>
              <a:ea typeface="Roboto Condensed Light"/>
              <a:cs typeface="Roboto Condensed Light"/>
              <a:sym typeface="Roboto Condensed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401"/>
        <p:cNvGrpSpPr/>
        <p:nvPr/>
      </p:nvGrpSpPr>
      <p:grpSpPr>
        <a:xfrm>
          <a:off x="0" y="0"/>
          <a:ext cx="0" cy="0"/>
          <a:chOff x="0" y="0"/>
          <a:chExt cx="0" cy="0"/>
        </a:xfrm>
      </p:grpSpPr>
      <p:sp>
        <p:nvSpPr>
          <p:cNvPr id="402" name="Google Shape;402;p59"/>
          <p:cNvSpPr txBox="1">
            <a:spLocks noGrp="1"/>
          </p:cNvSpPr>
          <p:nvPr>
            <p:ph type="ctrTitle" idx="4294967295"/>
          </p:nvPr>
        </p:nvSpPr>
        <p:spPr>
          <a:xfrm flipH="1">
            <a:off x="2593950" y="2236500"/>
            <a:ext cx="3956100" cy="6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END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312"/>
        <p:cNvGrpSpPr/>
        <p:nvPr/>
      </p:nvGrpSpPr>
      <p:grpSpPr>
        <a:xfrm>
          <a:off x="0" y="0"/>
          <a:ext cx="0" cy="0"/>
          <a:chOff x="0" y="0"/>
          <a:chExt cx="0" cy="0"/>
        </a:xfrm>
      </p:grpSpPr>
      <p:sp>
        <p:nvSpPr>
          <p:cNvPr id="313" name="Google Shape;313;p45"/>
          <p:cNvSpPr txBox="1">
            <a:spLocks noGrp="1"/>
          </p:cNvSpPr>
          <p:nvPr>
            <p:ph type="ctrTitle"/>
          </p:nvPr>
        </p:nvSpPr>
        <p:spPr>
          <a:xfrm>
            <a:off x="3539550" y="2539425"/>
            <a:ext cx="2064900" cy="6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GAME IDEAS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317"/>
        <p:cNvGrpSpPr/>
        <p:nvPr/>
      </p:nvGrpSpPr>
      <p:grpSpPr>
        <a:xfrm>
          <a:off x="0" y="0"/>
          <a:ext cx="0" cy="0"/>
          <a:chOff x="0" y="0"/>
          <a:chExt cx="0" cy="0"/>
        </a:xfrm>
      </p:grpSpPr>
      <p:sp>
        <p:nvSpPr>
          <p:cNvPr id="318" name="Google Shape;318;p46"/>
          <p:cNvSpPr txBox="1">
            <a:spLocks noGrp="1"/>
          </p:cNvSpPr>
          <p:nvPr>
            <p:ph type="subTitle" idx="1"/>
          </p:nvPr>
        </p:nvSpPr>
        <p:spPr>
          <a:xfrm>
            <a:off x="4837600" y="1576975"/>
            <a:ext cx="2747100" cy="198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A digital variant of Chopsticks.</a:t>
            </a:r>
            <a:endParaRPr/>
          </a:p>
        </p:txBody>
      </p:sp>
      <p:sp>
        <p:nvSpPr>
          <p:cNvPr id="319" name="Google Shape;319;p46"/>
          <p:cNvSpPr txBox="1">
            <a:spLocks noGrp="1"/>
          </p:cNvSpPr>
          <p:nvPr>
            <p:ph type="ctrTitle"/>
          </p:nvPr>
        </p:nvSpPr>
        <p:spPr>
          <a:xfrm flipH="1">
            <a:off x="355600" y="2236500"/>
            <a:ext cx="3956100" cy="670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FIRST IDEA: DIGISTICKS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323"/>
        <p:cNvGrpSpPr/>
        <p:nvPr/>
      </p:nvGrpSpPr>
      <p:grpSpPr>
        <a:xfrm>
          <a:off x="0" y="0"/>
          <a:ext cx="0" cy="0"/>
          <a:chOff x="0" y="0"/>
          <a:chExt cx="0" cy="0"/>
        </a:xfrm>
      </p:grpSpPr>
      <p:sp>
        <p:nvSpPr>
          <p:cNvPr id="324" name="Google Shape;324;p47"/>
          <p:cNvSpPr txBox="1">
            <a:spLocks noGrp="1"/>
          </p:cNvSpPr>
          <p:nvPr>
            <p:ph type="ctrTitle" idx="4294967295"/>
          </p:nvPr>
        </p:nvSpPr>
        <p:spPr>
          <a:xfrm flipH="1">
            <a:off x="2593950" y="146225"/>
            <a:ext cx="3956100" cy="6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FIRST IDEA: DIGISTICKS</a:t>
            </a:r>
            <a:endParaRPr/>
          </a:p>
        </p:txBody>
      </p:sp>
      <p:sp>
        <p:nvSpPr>
          <p:cNvPr id="325" name="Google Shape;325;p47"/>
          <p:cNvSpPr txBox="1"/>
          <p:nvPr/>
        </p:nvSpPr>
        <p:spPr>
          <a:xfrm>
            <a:off x="239650" y="704600"/>
            <a:ext cx="6000000" cy="3593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Our variant of the two-player Chopsticks hand game. Points in our game refer to fingers.</a:t>
            </a: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Rules:</a:t>
            </a:r>
            <a:br>
              <a:rPr lang="es" dirty="0">
                <a:solidFill>
                  <a:srgbClr val="FFFFFF"/>
                </a:solidFill>
                <a:latin typeface="Roboto Condensed Light"/>
                <a:ea typeface="Roboto Condensed Light"/>
                <a:cs typeface="Roboto Condensed Light"/>
                <a:sym typeface="Roboto Condensed Light"/>
              </a:rPr>
            </a:br>
            <a:r>
              <a:rPr lang="es" dirty="0">
                <a:solidFill>
                  <a:srgbClr val="FFFFFF"/>
                </a:solidFill>
                <a:latin typeface="Roboto Condensed Light"/>
                <a:ea typeface="Roboto Condensed Light"/>
                <a:cs typeface="Roboto Condensed Light"/>
                <a:sym typeface="Roboto Condensed Light"/>
              </a:rPr>
              <a:t>Each player will start with two hands, each with one point.</a:t>
            </a: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During each turn, each player can attack or split.</a:t>
            </a: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Base-5 game, therefore a roll-over amount of 5 for each hand.</a:t>
            </a: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Attack: Each hand can add to another hand (either one of the opponent's hand).There are also power ups available in our game, see next slide.</a:t>
            </a: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Split: Redistributes points between the own player’s hand, see next slide.</a:t>
            </a: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Hand that reaches 5 points is killed, and goes back to 0 points. The player can split the remaining points on his other hand, reviving the killed hand.</a:t>
            </a: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lnSpc>
                <a:spcPct val="10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How to win:</a:t>
            </a:r>
            <a:br>
              <a:rPr lang="es" dirty="0">
                <a:solidFill>
                  <a:srgbClr val="FFFFFF"/>
                </a:solidFill>
                <a:latin typeface="Roboto Condensed Light"/>
                <a:ea typeface="Roboto Condensed Light"/>
                <a:cs typeface="Roboto Condensed Light"/>
                <a:sym typeface="Roboto Condensed Light"/>
              </a:rPr>
            </a:br>
            <a:r>
              <a:rPr lang="es" dirty="0">
                <a:solidFill>
                  <a:srgbClr val="FFFFFF"/>
                </a:solidFill>
                <a:latin typeface="Roboto Condensed Light"/>
                <a:ea typeface="Roboto Condensed Light"/>
                <a:cs typeface="Roboto Condensed Light"/>
                <a:sym typeface="Roboto Condensed Light"/>
              </a:rPr>
              <a:t>The first player with both of their hands killed (zero value) loses, while the remaining player wins.</a:t>
            </a:r>
            <a:endParaRPr dirty="0">
              <a:solidFill>
                <a:srgbClr val="FFFFFF"/>
              </a:solidFill>
              <a:latin typeface="Roboto Condensed Light"/>
              <a:ea typeface="Roboto Condensed Light"/>
              <a:cs typeface="Roboto Condensed Light"/>
              <a:sym typeface="Roboto Condensed Light"/>
            </a:endParaRPr>
          </a:p>
        </p:txBody>
      </p:sp>
      <p:pic>
        <p:nvPicPr>
          <p:cNvPr id="326" name="Google Shape;326;p47"/>
          <p:cNvPicPr preferRelativeResize="0"/>
          <p:nvPr/>
        </p:nvPicPr>
        <p:blipFill>
          <a:blip r:embed="rId3">
            <a:alphaModFix/>
          </a:blip>
          <a:stretch>
            <a:fillRect/>
          </a:stretch>
        </p:blipFill>
        <p:spPr>
          <a:xfrm>
            <a:off x="6239624" y="1258475"/>
            <a:ext cx="2424296" cy="181822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330"/>
        <p:cNvGrpSpPr/>
        <p:nvPr/>
      </p:nvGrpSpPr>
      <p:grpSpPr>
        <a:xfrm>
          <a:off x="0" y="0"/>
          <a:ext cx="0" cy="0"/>
          <a:chOff x="0" y="0"/>
          <a:chExt cx="0" cy="0"/>
        </a:xfrm>
      </p:grpSpPr>
      <p:sp>
        <p:nvSpPr>
          <p:cNvPr id="331" name="Google Shape;331;p48"/>
          <p:cNvSpPr txBox="1">
            <a:spLocks noGrp="1"/>
          </p:cNvSpPr>
          <p:nvPr>
            <p:ph type="ctrTitle" idx="4294967295"/>
          </p:nvPr>
        </p:nvSpPr>
        <p:spPr>
          <a:xfrm flipH="1">
            <a:off x="2593950" y="146225"/>
            <a:ext cx="3956100" cy="6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FIRST IDEA: DIGISTICKS</a:t>
            </a:r>
            <a:endParaRPr/>
          </a:p>
        </p:txBody>
      </p:sp>
      <p:sp>
        <p:nvSpPr>
          <p:cNvPr id="332" name="Google Shape;332;p48"/>
          <p:cNvSpPr txBox="1"/>
          <p:nvPr/>
        </p:nvSpPr>
        <p:spPr>
          <a:xfrm>
            <a:off x="397700" y="969125"/>
            <a:ext cx="5220000" cy="405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See a sample game play on the right.</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We will be following this same system, but with additional power ups. </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b="1" dirty="0">
                <a:solidFill>
                  <a:srgbClr val="FFFFFF"/>
                </a:solidFill>
                <a:latin typeface="Roboto Condensed"/>
                <a:ea typeface="Roboto Condensed"/>
                <a:cs typeface="Roboto Condensed"/>
                <a:sym typeface="Roboto Condensed"/>
              </a:rPr>
              <a:t>NORMAL ATTACK: </a:t>
            </a:r>
            <a:r>
              <a:rPr lang="es" dirty="0">
                <a:solidFill>
                  <a:srgbClr val="FFFFFF"/>
                </a:solidFill>
                <a:latin typeface="Roboto Condensed Light"/>
                <a:ea typeface="Roboto Condensed Light"/>
                <a:cs typeface="Roboto Condensed Light"/>
                <a:sym typeface="Roboto Condensed Light"/>
              </a:rPr>
              <a:t>addition + modulo</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b="1" dirty="0">
                <a:solidFill>
                  <a:srgbClr val="FFFFFF"/>
                </a:solidFill>
                <a:latin typeface="Roboto Condensed"/>
                <a:ea typeface="Roboto Condensed"/>
                <a:cs typeface="Roboto Condensed"/>
                <a:sym typeface="Roboto Condensed"/>
              </a:rPr>
              <a:t>SPLIT:</a:t>
            </a:r>
            <a:endParaRPr b="1" dirty="0">
              <a:solidFill>
                <a:srgbClr val="FFFFFF"/>
              </a:solidFill>
              <a:latin typeface="Roboto Condensed"/>
              <a:ea typeface="Roboto Condensed"/>
              <a:cs typeface="Roboto Condensed"/>
              <a:sym typeface="Roboto Condensed"/>
            </a:endParaRPr>
          </a:p>
          <a:p>
            <a:pPr marL="0" lvl="0" indent="0" algn="l" rtl="0">
              <a:lnSpc>
                <a:spcPct val="115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if (0,2) -&gt; (1,1)</a:t>
            </a:r>
            <a:endParaRPr dirty="0">
              <a:solidFill>
                <a:srgbClr val="FFFFFF"/>
              </a:solidFill>
              <a:latin typeface="Roboto Condensed Light"/>
              <a:ea typeface="Roboto Condensed Light"/>
              <a:cs typeface="Roboto Condensed Light"/>
              <a:sym typeface="Roboto Condensed Light"/>
            </a:endParaRPr>
          </a:p>
          <a:p>
            <a:pPr marL="0" lvl="0" indent="0" algn="l" rtl="0">
              <a:lnSpc>
                <a:spcPct val="115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if (0,3) -&gt; (1,2) or (2,1)</a:t>
            </a:r>
            <a:endParaRPr dirty="0">
              <a:solidFill>
                <a:srgbClr val="FFFFFF"/>
              </a:solidFill>
              <a:latin typeface="Roboto Condensed Light"/>
              <a:ea typeface="Roboto Condensed Light"/>
              <a:cs typeface="Roboto Condensed Light"/>
              <a:sym typeface="Roboto Condensed Light"/>
            </a:endParaRPr>
          </a:p>
          <a:p>
            <a:pPr marL="0" lvl="0" indent="0" algn="l" rtl="0">
              <a:lnSpc>
                <a:spcPct val="115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if (0,4) -&gt; (2,2) or (1,3) or (3,1) or (4,0)</a:t>
            </a:r>
            <a:endParaRPr dirty="0">
              <a:solidFill>
                <a:srgbClr val="FFFFFF"/>
              </a:solidFill>
              <a:latin typeface="Roboto Condensed Light"/>
              <a:ea typeface="Roboto Condensed Light"/>
              <a:cs typeface="Roboto Condensed Light"/>
              <a:sym typeface="Roboto Condensed Light"/>
            </a:endParaRPr>
          </a:p>
          <a:p>
            <a:pPr marL="0" lvl="0" indent="0" algn="l" rtl="0">
              <a:lnSpc>
                <a:spcPct val="115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b="1" dirty="0">
                <a:solidFill>
                  <a:srgbClr val="FFFFFF"/>
                </a:solidFill>
                <a:latin typeface="Roboto Condensed"/>
                <a:ea typeface="Roboto Condensed"/>
                <a:cs typeface="Roboto Condensed"/>
                <a:sym typeface="Roboto Condensed"/>
              </a:rPr>
              <a:t>ATTACK WITH POWERUPS: </a:t>
            </a:r>
            <a:endParaRPr b="1" dirty="0">
              <a:solidFill>
                <a:srgbClr val="FFFFFF"/>
              </a:solidFill>
              <a:latin typeface="Roboto Condensed"/>
              <a:ea typeface="Roboto Condensed"/>
              <a:cs typeface="Roboto Condensed"/>
              <a:sym typeface="Roboto Condensed"/>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AND</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NAND</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OR</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NOR</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XOR</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XNOR</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X</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NOT ‘X’</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NOT ‘Y’</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lnSpc>
                <a:spcPct val="115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lnSpc>
                <a:spcPct val="115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p:txBody>
      </p:sp>
      <p:pic>
        <p:nvPicPr>
          <p:cNvPr id="333" name="Google Shape;333;p48"/>
          <p:cNvPicPr preferRelativeResize="0"/>
          <p:nvPr/>
        </p:nvPicPr>
        <p:blipFill>
          <a:blip r:embed="rId3">
            <a:alphaModFix/>
          </a:blip>
          <a:stretch>
            <a:fillRect/>
          </a:stretch>
        </p:blipFill>
        <p:spPr>
          <a:xfrm>
            <a:off x="5824300" y="969125"/>
            <a:ext cx="3167301" cy="3879054"/>
          </a:xfrm>
          <a:prstGeom prst="rect">
            <a:avLst/>
          </a:prstGeom>
          <a:noFill/>
          <a:ln w="9525" cap="flat" cmpd="sng">
            <a:solidFill>
              <a:srgbClr val="FF0000"/>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E5B2CA"/>
            </a:gs>
            <a:gs pos="100000">
              <a:srgbClr val="613FB8"/>
            </a:gs>
          </a:gsLst>
          <a:lin ang="5400700" scaled="0"/>
        </a:gradFill>
        <a:effectLst/>
      </p:bgPr>
    </p:bg>
    <p:spTree>
      <p:nvGrpSpPr>
        <p:cNvPr id="1" name="Shape 337"/>
        <p:cNvGrpSpPr/>
        <p:nvPr/>
      </p:nvGrpSpPr>
      <p:grpSpPr>
        <a:xfrm>
          <a:off x="0" y="0"/>
          <a:ext cx="0" cy="0"/>
          <a:chOff x="0" y="0"/>
          <a:chExt cx="0" cy="0"/>
        </a:xfrm>
      </p:grpSpPr>
      <p:sp>
        <p:nvSpPr>
          <p:cNvPr id="338" name="Google Shape;338;p49"/>
          <p:cNvSpPr txBox="1">
            <a:spLocks noGrp="1"/>
          </p:cNvSpPr>
          <p:nvPr>
            <p:ph type="ctrTitle" idx="4294967295"/>
          </p:nvPr>
        </p:nvSpPr>
        <p:spPr>
          <a:xfrm flipH="1">
            <a:off x="2593950" y="146225"/>
            <a:ext cx="3956100" cy="6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FIRST IDEA: DIGISTICKS</a:t>
            </a:r>
            <a:endParaRPr/>
          </a:p>
        </p:txBody>
      </p:sp>
      <p:sp>
        <p:nvSpPr>
          <p:cNvPr id="339" name="Google Shape;339;p49"/>
          <p:cNvSpPr txBox="1"/>
          <p:nvPr/>
        </p:nvSpPr>
        <p:spPr>
          <a:xfrm>
            <a:off x="845500" y="1162575"/>
            <a:ext cx="7738200" cy="359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Other considerations we made for a change in the rules.</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We considered fundamentally changing the game by changing the default operation from adding to an alternative operator to make the game more unique.</a:t>
            </a:r>
            <a:br>
              <a:rPr lang="es" dirty="0">
                <a:solidFill>
                  <a:srgbClr val="FFFFFF"/>
                </a:solidFill>
                <a:latin typeface="Roboto Condensed Light"/>
                <a:ea typeface="Roboto Condensed Light"/>
                <a:cs typeface="Roboto Condensed Light"/>
                <a:sym typeface="Roboto Condensed Light"/>
              </a:rPr>
            </a:br>
            <a:br>
              <a:rPr lang="es" dirty="0">
                <a:solidFill>
                  <a:srgbClr val="FFFFFF"/>
                </a:solidFill>
                <a:latin typeface="Roboto Condensed Light"/>
                <a:ea typeface="Roboto Condensed Light"/>
                <a:cs typeface="Roboto Condensed Light"/>
                <a:sym typeface="Roboto Condensed Light"/>
              </a:rPr>
            </a:br>
            <a:r>
              <a:rPr lang="es" dirty="0">
                <a:solidFill>
                  <a:srgbClr val="FFFFFF"/>
                </a:solidFill>
                <a:latin typeface="Roboto Condensed Light"/>
                <a:ea typeface="Roboto Condensed Light"/>
                <a:cs typeface="Roboto Condensed Light"/>
                <a:sym typeface="Roboto Condensed Light"/>
              </a:rPr>
              <a:t>Instead of adding and modulo if it requires a roll over, we considered performing multiplication or division. However, they were all inappropriate as it would result in a infinite game. </a:t>
            </a: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Players can choose a powerup choice between 1 to 9, and implement it, replacing the addition and modulo operations for that turn. This can be done at most 3 times per player during the gameplay.</a:t>
            </a:r>
            <a:endParaRPr dirty="0">
              <a:solidFill>
                <a:srgbClr val="FFFFFF"/>
              </a:solidFill>
              <a:latin typeface="Roboto Condensed Light"/>
              <a:ea typeface="Roboto Condensed Light"/>
              <a:cs typeface="Roboto Condensed Light"/>
              <a:sym typeface="Roboto Condensed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ctrTitle" idx="4294967295"/>
          </p:nvPr>
        </p:nvSpPr>
        <p:spPr>
          <a:xfrm flipH="1">
            <a:off x="257050" y="157975"/>
            <a:ext cx="39561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USER INTERFACE</a:t>
            </a:r>
            <a:endParaRPr/>
          </a:p>
        </p:txBody>
      </p:sp>
      <p:sp>
        <p:nvSpPr>
          <p:cNvPr id="345" name="Google Shape;345;p50"/>
          <p:cNvSpPr txBox="1"/>
          <p:nvPr/>
        </p:nvSpPr>
        <p:spPr>
          <a:xfrm>
            <a:off x="257050" y="763300"/>
            <a:ext cx="4755600" cy="4039500"/>
          </a:xfrm>
          <a:prstGeom prst="rect">
            <a:avLst/>
          </a:prstGeom>
          <a:noFill/>
          <a:ln>
            <a:noFill/>
          </a:ln>
        </p:spPr>
        <p:txBody>
          <a:bodyPr spcFirstLastPara="1" wrap="square" lIns="91425" tIns="91425" rIns="91425" bIns="91425" anchor="t" anchorCtr="0">
            <a:noAutofit/>
          </a:bodyPr>
          <a:lstStyle/>
          <a:p>
            <a:pPr marL="0" lvl="0" indent="0" algn="just" rtl="0">
              <a:lnSpc>
                <a:spcPct val="8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Our game controls are simple.</a:t>
            </a:r>
            <a:endParaRPr dirty="0">
              <a:solidFill>
                <a:srgbClr val="FFFFFF"/>
              </a:solidFill>
              <a:latin typeface="Roboto Condensed Light"/>
              <a:ea typeface="Roboto Condensed Light"/>
              <a:cs typeface="Roboto Condensed Light"/>
              <a:sym typeface="Roboto Condensed Light"/>
            </a:endParaRPr>
          </a:p>
          <a:p>
            <a:pPr marL="0" lvl="0" indent="0" algn="just" rtl="0">
              <a:lnSpc>
                <a:spcPct val="80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just" rtl="0">
              <a:lnSpc>
                <a:spcPct val="8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The LEDs on each hand will indicate how many fingers are ‘out’.</a:t>
            </a:r>
            <a:endParaRPr dirty="0">
              <a:solidFill>
                <a:srgbClr val="FFFFFF"/>
              </a:solidFill>
              <a:latin typeface="Roboto Condensed Light"/>
              <a:ea typeface="Roboto Condensed Light"/>
              <a:cs typeface="Roboto Condensed Light"/>
              <a:sym typeface="Roboto Condensed Light"/>
            </a:endParaRPr>
          </a:p>
          <a:p>
            <a:pPr marL="0" lvl="0" indent="0" algn="just" rtl="0">
              <a:lnSpc>
                <a:spcPct val="8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If the fingers are not ‘out’ their LEDs will be turned off.</a:t>
            </a:r>
            <a:endParaRPr dirty="0">
              <a:solidFill>
                <a:srgbClr val="FFFFFF"/>
              </a:solidFill>
              <a:latin typeface="Roboto Condensed Light"/>
              <a:ea typeface="Roboto Condensed Light"/>
              <a:cs typeface="Roboto Condensed Light"/>
              <a:sym typeface="Roboto Condensed Light"/>
            </a:endParaRPr>
          </a:p>
          <a:p>
            <a:pPr marL="0" lvl="0" indent="0" algn="just" rtl="0">
              <a:lnSpc>
                <a:spcPct val="80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just" rtl="0">
              <a:lnSpc>
                <a:spcPct val="8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For you to use your right hand to perform an attack on your opponent's right hand (an addition) you simply need to press the “Your right” green button followed by the “Opponent right” blue button. </a:t>
            </a:r>
            <a:endParaRPr dirty="0">
              <a:solidFill>
                <a:srgbClr val="FFFFFF"/>
              </a:solidFill>
              <a:latin typeface="Roboto Condensed Light"/>
              <a:ea typeface="Roboto Condensed Light"/>
              <a:cs typeface="Roboto Condensed Light"/>
              <a:sym typeface="Roboto Condensed Light"/>
            </a:endParaRPr>
          </a:p>
          <a:p>
            <a:pPr marL="0" lvl="0" indent="0" algn="just" rtl="0">
              <a:lnSpc>
                <a:spcPct val="80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just" rtl="0">
              <a:lnSpc>
                <a:spcPct val="8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To split a hand, press the “Your right/left” button followed by “Your left/right” button to transfer fingers from your right/left hand to your left/right hand respectively. Choose the number of fingers to transfer using the “Toggle” button and confirm using the “powerup” button.</a:t>
            </a:r>
            <a:endParaRPr dirty="0">
              <a:solidFill>
                <a:srgbClr val="FFFFFF"/>
              </a:solidFill>
              <a:latin typeface="Roboto Condensed Light"/>
              <a:ea typeface="Roboto Condensed Light"/>
              <a:cs typeface="Roboto Condensed Light"/>
              <a:sym typeface="Roboto Condensed Light"/>
            </a:endParaRPr>
          </a:p>
          <a:p>
            <a:pPr marL="0" lvl="0" indent="0" algn="just" rtl="0">
              <a:lnSpc>
                <a:spcPct val="80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just" rtl="0">
              <a:lnSpc>
                <a:spcPct val="80000"/>
              </a:lnSpc>
              <a:spcBef>
                <a:spcPts val="0"/>
              </a:spcBef>
              <a:spcAft>
                <a:spcPts val="0"/>
              </a:spcAft>
              <a:buNone/>
            </a:pPr>
            <a:r>
              <a:rPr lang="es" dirty="0">
                <a:solidFill>
                  <a:srgbClr val="FFFFFF"/>
                </a:solidFill>
                <a:latin typeface="Roboto Condensed Light"/>
                <a:ea typeface="Roboto Condensed Light"/>
                <a:cs typeface="Roboto Condensed Light"/>
                <a:sym typeface="Roboto Condensed Light"/>
              </a:rPr>
              <a:t>To use a powerup, simply press the “powerup” button at the start of your turn. Choose the powerup you want using the “Toggle” button and confirm using the “powerup” button. Then choose one of your hands first, and one of the opponent’s hands second to use the powerup on the opponent’s hand.</a:t>
            </a:r>
            <a:endParaRPr dirty="0">
              <a:solidFill>
                <a:srgbClr val="FFFFFF"/>
              </a:solidFill>
              <a:latin typeface="Roboto Condensed Light"/>
              <a:ea typeface="Roboto Condensed Light"/>
              <a:cs typeface="Roboto Condensed Light"/>
              <a:sym typeface="Roboto Condensed Light"/>
            </a:endParaRPr>
          </a:p>
          <a:p>
            <a:pPr marL="0" lvl="0" indent="0" algn="just" rtl="0">
              <a:lnSpc>
                <a:spcPct val="80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a:p>
            <a:pPr marL="0" lvl="0" indent="0" algn="just" rtl="0">
              <a:lnSpc>
                <a:spcPct val="80000"/>
              </a:lnSpc>
              <a:spcBef>
                <a:spcPts val="0"/>
              </a:spcBef>
              <a:spcAft>
                <a:spcPts val="0"/>
              </a:spcAft>
              <a:buNone/>
            </a:pPr>
            <a:endParaRPr dirty="0">
              <a:solidFill>
                <a:srgbClr val="FFFFFF"/>
              </a:solidFill>
              <a:latin typeface="Roboto Condensed Light"/>
              <a:ea typeface="Roboto Condensed Light"/>
              <a:cs typeface="Roboto Condensed Light"/>
              <a:sym typeface="Roboto Condensed Light"/>
            </a:endParaRPr>
          </a:p>
        </p:txBody>
      </p:sp>
      <p:pic>
        <p:nvPicPr>
          <p:cNvPr id="346" name="Google Shape;346;p50"/>
          <p:cNvPicPr preferRelativeResize="0"/>
          <p:nvPr/>
        </p:nvPicPr>
        <p:blipFill>
          <a:blip r:embed="rId3">
            <a:alphaModFix/>
          </a:blip>
          <a:stretch>
            <a:fillRect/>
          </a:stretch>
        </p:blipFill>
        <p:spPr>
          <a:xfrm>
            <a:off x="5859825" y="2533800"/>
            <a:ext cx="2943626" cy="2458176"/>
          </a:xfrm>
          <a:prstGeom prst="rect">
            <a:avLst/>
          </a:prstGeom>
          <a:noFill/>
          <a:ln>
            <a:noFill/>
          </a:ln>
        </p:spPr>
      </p:pic>
      <p:pic>
        <p:nvPicPr>
          <p:cNvPr id="347" name="Google Shape;347;p50"/>
          <p:cNvPicPr preferRelativeResize="0"/>
          <p:nvPr/>
        </p:nvPicPr>
        <p:blipFill>
          <a:blip r:embed="rId3">
            <a:alphaModFix/>
          </a:blip>
          <a:stretch>
            <a:fillRect/>
          </a:stretch>
        </p:blipFill>
        <p:spPr>
          <a:xfrm rot="10800000">
            <a:off x="5859825" y="75625"/>
            <a:ext cx="2943626" cy="24581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51"/>
          <p:cNvSpPr txBox="1">
            <a:spLocks noGrp="1"/>
          </p:cNvSpPr>
          <p:nvPr>
            <p:ph type="ctrTitle" idx="4294967295"/>
          </p:nvPr>
        </p:nvSpPr>
        <p:spPr>
          <a:xfrm flipH="1">
            <a:off x="257100" y="157975"/>
            <a:ext cx="54153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GAME’S DATAPATH</a:t>
            </a:r>
            <a:endParaRPr/>
          </a:p>
        </p:txBody>
      </p:sp>
      <p:pic>
        <p:nvPicPr>
          <p:cNvPr id="3" name="Picture 2" descr="Diagram&#10;&#10;Description automatically generated">
            <a:extLst>
              <a:ext uri="{FF2B5EF4-FFF2-40B4-BE49-F238E27FC236}">
                <a16:creationId xmlns:a16="http://schemas.microsoft.com/office/drawing/2014/main" id="{ECF3C5B4-D928-449C-8D22-484C9999670F}"/>
              </a:ext>
            </a:extLst>
          </p:cNvPr>
          <p:cNvPicPr>
            <a:picLocks noChangeAspect="1"/>
          </p:cNvPicPr>
          <p:nvPr/>
        </p:nvPicPr>
        <p:blipFill>
          <a:blip r:embed="rId3"/>
          <a:stretch>
            <a:fillRect/>
          </a:stretch>
        </p:blipFill>
        <p:spPr>
          <a:xfrm>
            <a:off x="1166711" y="757972"/>
            <a:ext cx="6810578" cy="432388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52"/>
          <p:cNvSpPr txBox="1">
            <a:spLocks noGrp="1"/>
          </p:cNvSpPr>
          <p:nvPr>
            <p:ph type="ctrTitle" idx="4294967295"/>
          </p:nvPr>
        </p:nvSpPr>
        <p:spPr>
          <a:xfrm flipH="1">
            <a:off x="257100" y="157975"/>
            <a:ext cx="54153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GAME’S FINITE STATE MACHINE DIAGRAM</a:t>
            </a:r>
            <a:endParaRPr/>
          </a:p>
        </p:txBody>
      </p:sp>
      <p:pic>
        <p:nvPicPr>
          <p:cNvPr id="4" name="Picture 3" descr="A picture containing light, sitting, table, hanging&#10;&#10;Description automatically generated">
            <a:extLst>
              <a:ext uri="{FF2B5EF4-FFF2-40B4-BE49-F238E27FC236}">
                <a16:creationId xmlns:a16="http://schemas.microsoft.com/office/drawing/2014/main" id="{A56983A5-E032-4566-A872-3E2863702D62}"/>
              </a:ext>
            </a:extLst>
          </p:cNvPr>
          <p:cNvPicPr>
            <a:picLocks noChangeAspect="1"/>
          </p:cNvPicPr>
          <p:nvPr/>
        </p:nvPicPr>
        <p:blipFill>
          <a:blip r:embed="rId3"/>
          <a:stretch>
            <a:fillRect/>
          </a:stretch>
        </p:blipFill>
        <p:spPr>
          <a:xfrm>
            <a:off x="1432469" y="878131"/>
            <a:ext cx="6279062" cy="4172902"/>
          </a:xfrm>
          <a:prstGeom prst="rect">
            <a:avLst/>
          </a:prstGeom>
        </p:spPr>
      </p:pic>
    </p:spTree>
  </p:cSld>
  <p:clrMapOvr>
    <a:masterClrMapping/>
  </p:clrMapOvr>
</p:sld>
</file>

<file path=ppt/theme/theme1.xml><?xml version="1.0" encoding="utf-8"?>
<a:theme xmlns:a="http://schemas.openxmlformats.org/drawingml/2006/main" name="Tech Startup by Slidesgo">
  <a:themeElements>
    <a:clrScheme name="Simple Light">
      <a:dk1>
        <a:srgbClr val="E5B2CA"/>
      </a:dk1>
      <a:lt1>
        <a:srgbClr val="613FB8"/>
      </a:lt1>
      <a:dk2>
        <a:srgbClr val="FFFFFF"/>
      </a:dk2>
      <a:lt2>
        <a:srgbClr val="EFEFEF"/>
      </a:lt2>
      <a:accent1>
        <a:srgbClr val="D9D9D9"/>
      </a:accent1>
      <a:accent2>
        <a:srgbClr val="CCCCCC"/>
      </a:accent2>
      <a:accent3>
        <a:srgbClr val="E5B2CA"/>
      </a:accent3>
      <a:accent4>
        <a:srgbClr val="613FB8"/>
      </a:accent4>
      <a:accent5>
        <a:srgbClr val="FFFFFF"/>
      </a:accent5>
      <a:accent6>
        <a:srgbClr val="EFEFE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1095</Words>
  <Application>Microsoft Office PowerPoint</Application>
  <PresentationFormat>On-screen Show (16:9)</PresentationFormat>
  <Paragraphs>98</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Righteous</vt:lpstr>
      <vt:lpstr>Roboto Condensed Light</vt:lpstr>
      <vt:lpstr>Squada One</vt:lpstr>
      <vt:lpstr>Roboto Condensed</vt:lpstr>
      <vt:lpstr>Tech Startup by Slidesgo</vt:lpstr>
      <vt:lpstr>WEEK 9 CHECKOFF</vt:lpstr>
      <vt:lpstr>GAME IDEAS</vt:lpstr>
      <vt:lpstr>FIRST IDEA: DIGISTICKS</vt:lpstr>
      <vt:lpstr>FIRST IDEA: DIGISTICKS</vt:lpstr>
      <vt:lpstr>FIRST IDEA: DIGISTICKS</vt:lpstr>
      <vt:lpstr>FIRST IDEA: DIGISTICKS</vt:lpstr>
      <vt:lpstr>USER INTERFACE</vt:lpstr>
      <vt:lpstr>GAME’S DATAPATH</vt:lpstr>
      <vt:lpstr>GAME’S FINITE STATE MACHINE DIAGRAM</vt:lpstr>
      <vt:lpstr>SECOND IDEA: MORRA</vt:lpstr>
      <vt:lpstr>SECOND IDEA: MORRA</vt:lpstr>
      <vt:lpstr>THIRD GAME: BISHI BASHI</vt:lpstr>
      <vt:lpstr>THIRD IDEA: BISHI BASHI</vt:lpstr>
      <vt:lpstr>THIRD IDEA: BISHI BASHI</vt:lpstr>
      <vt:lpstr>OTHER IDEAS WE CONSIDERED</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9 CHECKOFF</dc:title>
  <cp:lastModifiedBy>James</cp:lastModifiedBy>
  <cp:revision>4</cp:revision>
  <dcterms:modified xsi:type="dcterms:W3CDTF">2020-11-13T04:27:53Z</dcterms:modified>
</cp:coreProperties>
</file>